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63" r:id="rId4"/>
    <p:sldId id="267" r:id="rId5"/>
    <p:sldId id="268" r:id="rId6"/>
    <p:sldId id="281" r:id="rId7"/>
    <p:sldId id="278" r:id="rId8"/>
    <p:sldId id="279" r:id="rId9"/>
    <p:sldId id="269" r:id="rId10"/>
    <p:sldId id="270" r:id="rId11"/>
    <p:sldId id="271" r:id="rId12"/>
    <p:sldId id="264" r:id="rId13"/>
    <p:sldId id="262" r:id="rId14"/>
    <p:sldId id="274" r:id="rId15"/>
    <p:sldId id="280" r:id="rId16"/>
    <p:sldId id="275" r:id="rId17"/>
    <p:sldId id="276" r:id="rId18"/>
    <p:sldId id="277" r:id="rId19"/>
    <p:sldId id="260" r:id="rId20"/>
    <p:sldId id="257" r:id="rId21"/>
    <p:sldId id="258" r:id="rId22"/>
    <p:sldId id="261" r:id="rId23"/>
    <p:sldId id="259" r:id="rId24"/>
    <p:sldId id="265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Bostian" userId="90a15d77-1850-4e1a-b179-c0d3a70bf8fb" providerId="ADAL" clId="{12B3791D-6044-4684-8CD8-2D5963AFED3B}"/>
    <pc:docChg chg="custSel modSld">
      <pc:chgData name="Rick Bostian" userId="90a15d77-1850-4e1a-b179-c0d3a70bf8fb" providerId="ADAL" clId="{12B3791D-6044-4684-8CD8-2D5963AFED3B}" dt="2021-04-13T15:32:16.442" v="188" actId="20577"/>
      <pc:docMkLst>
        <pc:docMk/>
      </pc:docMkLst>
      <pc:sldChg chg="modSp mod">
        <pc:chgData name="Rick Bostian" userId="90a15d77-1850-4e1a-b179-c0d3a70bf8fb" providerId="ADAL" clId="{12B3791D-6044-4684-8CD8-2D5963AFED3B}" dt="2021-04-13T15:24:01.906" v="11" actId="20577"/>
        <pc:sldMkLst>
          <pc:docMk/>
          <pc:sldMk cId="2521075255" sldId="256"/>
        </pc:sldMkLst>
        <pc:spChg chg="mod">
          <ac:chgData name="Rick Bostian" userId="90a15d77-1850-4e1a-b179-c0d3a70bf8fb" providerId="ADAL" clId="{12B3791D-6044-4684-8CD8-2D5963AFED3B}" dt="2021-04-13T15:24:01.906" v="11" actId="20577"/>
          <ac:spMkLst>
            <pc:docMk/>
            <pc:sldMk cId="2521075255" sldId="256"/>
            <ac:spMk id="3" creationId="{46FE2051-40BC-49D3-9E94-3F4474240F3E}"/>
          </ac:spMkLst>
        </pc:spChg>
      </pc:sldChg>
      <pc:sldChg chg="modSp mod">
        <pc:chgData name="Rick Bostian" userId="90a15d77-1850-4e1a-b179-c0d3a70bf8fb" providerId="ADAL" clId="{12B3791D-6044-4684-8CD8-2D5963AFED3B}" dt="2021-04-13T15:26:07.996" v="53" actId="20577"/>
        <pc:sldMkLst>
          <pc:docMk/>
          <pc:sldMk cId="1475533290" sldId="259"/>
        </pc:sldMkLst>
        <pc:spChg chg="mod">
          <ac:chgData name="Rick Bostian" userId="90a15d77-1850-4e1a-b179-c0d3a70bf8fb" providerId="ADAL" clId="{12B3791D-6044-4684-8CD8-2D5963AFED3B}" dt="2021-04-13T15:26:07.996" v="53" actId="20577"/>
          <ac:spMkLst>
            <pc:docMk/>
            <pc:sldMk cId="1475533290" sldId="259"/>
            <ac:spMk id="3" creationId="{05F94388-4753-44F5-A881-9307F6999D2A}"/>
          </ac:spMkLst>
        </pc:spChg>
      </pc:sldChg>
      <pc:sldChg chg="modSp mod">
        <pc:chgData name="Rick Bostian" userId="90a15d77-1850-4e1a-b179-c0d3a70bf8fb" providerId="ADAL" clId="{12B3791D-6044-4684-8CD8-2D5963AFED3B}" dt="2021-04-13T15:26:50.090" v="68" actId="20577"/>
        <pc:sldMkLst>
          <pc:docMk/>
          <pc:sldMk cId="1690333262" sldId="260"/>
        </pc:sldMkLst>
        <pc:spChg chg="mod">
          <ac:chgData name="Rick Bostian" userId="90a15d77-1850-4e1a-b179-c0d3a70bf8fb" providerId="ADAL" clId="{12B3791D-6044-4684-8CD8-2D5963AFED3B}" dt="2021-04-13T15:26:50.090" v="68" actId="20577"/>
          <ac:spMkLst>
            <pc:docMk/>
            <pc:sldMk cId="1690333262" sldId="260"/>
            <ac:spMk id="3" creationId="{4BD3F9AF-23CD-4165-8BC2-1BD702AEFDB2}"/>
          </ac:spMkLst>
        </pc:spChg>
      </pc:sldChg>
      <pc:sldChg chg="modSp mod">
        <pc:chgData name="Rick Bostian" userId="90a15d77-1850-4e1a-b179-c0d3a70bf8fb" providerId="ADAL" clId="{12B3791D-6044-4684-8CD8-2D5963AFED3B}" dt="2021-04-13T15:27:30.391" v="73" actId="27636"/>
        <pc:sldMkLst>
          <pc:docMk/>
          <pc:sldMk cId="2974845431" sldId="261"/>
        </pc:sldMkLst>
        <pc:spChg chg="mod">
          <ac:chgData name="Rick Bostian" userId="90a15d77-1850-4e1a-b179-c0d3a70bf8fb" providerId="ADAL" clId="{12B3791D-6044-4684-8CD8-2D5963AFED3B}" dt="2021-04-13T15:27:30.391" v="73" actId="27636"/>
          <ac:spMkLst>
            <pc:docMk/>
            <pc:sldMk cId="2974845431" sldId="261"/>
            <ac:spMk id="3" creationId="{BB89D2A1-B3AB-462C-99D8-466D6F4D0397}"/>
          </ac:spMkLst>
        </pc:spChg>
      </pc:sldChg>
      <pc:sldChg chg="modSp mod">
        <pc:chgData name="Rick Bostian" userId="90a15d77-1850-4e1a-b179-c0d3a70bf8fb" providerId="ADAL" clId="{12B3791D-6044-4684-8CD8-2D5963AFED3B}" dt="2021-04-13T15:28:31.142" v="77" actId="20577"/>
        <pc:sldMkLst>
          <pc:docMk/>
          <pc:sldMk cId="2733529374" sldId="262"/>
        </pc:sldMkLst>
        <pc:spChg chg="mod">
          <ac:chgData name="Rick Bostian" userId="90a15d77-1850-4e1a-b179-c0d3a70bf8fb" providerId="ADAL" clId="{12B3791D-6044-4684-8CD8-2D5963AFED3B}" dt="2021-04-13T15:28:31.142" v="77" actId="20577"/>
          <ac:spMkLst>
            <pc:docMk/>
            <pc:sldMk cId="2733529374" sldId="262"/>
            <ac:spMk id="3" creationId="{BEF546BC-7252-4CF9-B544-F40BC5280F2F}"/>
          </ac:spMkLst>
        </pc:spChg>
      </pc:sldChg>
      <pc:sldChg chg="modSp mod">
        <pc:chgData name="Rick Bostian" userId="90a15d77-1850-4e1a-b179-c0d3a70bf8fb" providerId="ADAL" clId="{12B3791D-6044-4684-8CD8-2D5963AFED3B}" dt="2021-04-13T15:30:12.805" v="96" actId="33524"/>
        <pc:sldMkLst>
          <pc:docMk/>
          <pc:sldMk cId="1383276026" sldId="263"/>
        </pc:sldMkLst>
        <pc:spChg chg="mod">
          <ac:chgData name="Rick Bostian" userId="90a15d77-1850-4e1a-b179-c0d3a70bf8fb" providerId="ADAL" clId="{12B3791D-6044-4684-8CD8-2D5963AFED3B}" dt="2021-04-13T15:30:12.805" v="96" actId="33524"/>
          <ac:spMkLst>
            <pc:docMk/>
            <pc:sldMk cId="1383276026" sldId="263"/>
            <ac:spMk id="3" creationId="{B883BD61-27A1-4A7E-9033-6A6DEA7195D4}"/>
          </ac:spMkLst>
        </pc:spChg>
      </pc:sldChg>
      <pc:sldChg chg="modSp mod">
        <pc:chgData name="Rick Bostian" userId="90a15d77-1850-4e1a-b179-c0d3a70bf8fb" providerId="ADAL" clId="{12B3791D-6044-4684-8CD8-2D5963AFED3B}" dt="2021-04-13T15:32:16.442" v="188" actId="20577"/>
        <pc:sldMkLst>
          <pc:docMk/>
          <pc:sldMk cId="2382982325" sldId="266"/>
        </pc:sldMkLst>
        <pc:spChg chg="mod">
          <ac:chgData name="Rick Bostian" userId="90a15d77-1850-4e1a-b179-c0d3a70bf8fb" providerId="ADAL" clId="{12B3791D-6044-4684-8CD8-2D5963AFED3B}" dt="2021-04-13T15:31:21.866" v="98" actId="20577"/>
          <ac:spMkLst>
            <pc:docMk/>
            <pc:sldMk cId="2382982325" sldId="266"/>
            <ac:spMk id="2" creationId="{9E23D743-28B2-4FC7-A27D-B83A3EB5CA40}"/>
          </ac:spMkLst>
        </pc:spChg>
        <pc:spChg chg="mod">
          <ac:chgData name="Rick Bostian" userId="90a15d77-1850-4e1a-b179-c0d3a70bf8fb" providerId="ADAL" clId="{12B3791D-6044-4684-8CD8-2D5963AFED3B}" dt="2021-04-13T15:32:16.442" v="188" actId="20577"/>
          <ac:spMkLst>
            <pc:docMk/>
            <pc:sldMk cId="2382982325" sldId="266"/>
            <ac:spMk id="3" creationId="{F8BBC7E5-1A68-4EEE-AF6A-0B0268B16E3F}"/>
          </ac:spMkLst>
        </pc:spChg>
      </pc:sldChg>
    </pc:docChg>
  </pc:docChgLst>
  <pc:docChgLst>
    <pc:chgData name="Rick Bostian" userId="90a15d77-1850-4e1a-b179-c0d3a70bf8fb" providerId="ADAL" clId="{5F502229-ACD9-48F5-A583-69D00513CCAE}"/>
    <pc:docChg chg="undo custSel addSld delSld modSld sldOrd">
      <pc:chgData name="Rick Bostian" userId="90a15d77-1850-4e1a-b179-c0d3a70bf8fb" providerId="ADAL" clId="{5F502229-ACD9-48F5-A583-69D00513CCAE}" dt="2021-05-18T12:47:50.883" v="7170" actId="113"/>
      <pc:docMkLst>
        <pc:docMk/>
      </pc:docMkLst>
      <pc:sldChg chg="addSp modSp mod setBg">
        <pc:chgData name="Rick Bostian" userId="90a15d77-1850-4e1a-b179-c0d3a70bf8fb" providerId="ADAL" clId="{5F502229-ACD9-48F5-A583-69D00513CCAE}" dt="2021-04-28T13:26:29.514" v="1237" actId="26606"/>
        <pc:sldMkLst>
          <pc:docMk/>
          <pc:sldMk cId="2521075255" sldId="256"/>
        </pc:sldMkLst>
        <pc:spChg chg="mod">
          <ac:chgData name="Rick Bostian" userId="90a15d77-1850-4e1a-b179-c0d3a70bf8fb" providerId="ADAL" clId="{5F502229-ACD9-48F5-A583-69D00513CCAE}" dt="2021-04-28T13:26:29.514" v="1237" actId="26606"/>
          <ac:spMkLst>
            <pc:docMk/>
            <pc:sldMk cId="2521075255" sldId="256"/>
            <ac:spMk id="2" creationId="{6773F27C-376E-4A87-AE0E-7E5C36F5B7AC}"/>
          </ac:spMkLst>
        </pc:spChg>
        <pc:spChg chg="mod">
          <ac:chgData name="Rick Bostian" userId="90a15d77-1850-4e1a-b179-c0d3a70bf8fb" providerId="ADAL" clId="{5F502229-ACD9-48F5-A583-69D00513CCAE}" dt="2021-04-28T13:26:29.514" v="1237" actId="26606"/>
          <ac:spMkLst>
            <pc:docMk/>
            <pc:sldMk cId="2521075255" sldId="256"/>
            <ac:spMk id="3" creationId="{46FE2051-40BC-49D3-9E94-3F4474240F3E}"/>
          </ac:spMkLst>
        </pc:spChg>
        <pc:spChg chg="add">
          <ac:chgData name="Rick Bostian" userId="90a15d77-1850-4e1a-b179-c0d3a70bf8fb" providerId="ADAL" clId="{5F502229-ACD9-48F5-A583-69D00513CCAE}" dt="2021-04-28T13:26:29.514" v="1237" actId="26606"/>
          <ac:spMkLst>
            <pc:docMk/>
            <pc:sldMk cId="2521075255" sldId="256"/>
            <ac:spMk id="8" creationId="{313BE87B-D7FD-4BF3-A7BC-511F522528C2}"/>
          </ac:spMkLst>
        </pc:spChg>
        <pc:spChg chg="add">
          <ac:chgData name="Rick Bostian" userId="90a15d77-1850-4e1a-b179-c0d3a70bf8fb" providerId="ADAL" clId="{5F502229-ACD9-48F5-A583-69D00513CCAE}" dt="2021-04-28T13:26:29.514" v="1237" actId="26606"/>
          <ac:spMkLst>
            <pc:docMk/>
            <pc:sldMk cId="2521075255" sldId="256"/>
            <ac:spMk id="10" creationId="{035A481B-C639-4892-B0EF-4D8373A9B06A}"/>
          </ac:spMkLst>
        </pc:spChg>
        <pc:spChg chg="add">
          <ac:chgData name="Rick Bostian" userId="90a15d77-1850-4e1a-b179-c0d3a70bf8fb" providerId="ADAL" clId="{5F502229-ACD9-48F5-A583-69D00513CCAE}" dt="2021-04-28T13:26:29.514" v="1237" actId="26606"/>
          <ac:spMkLst>
            <pc:docMk/>
            <pc:sldMk cId="2521075255" sldId="256"/>
            <ac:spMk id="12" creationId="{052BD58B-6284-459E-9FF4-A97F3A569074}"/>
          </ac:spMkLst>
        </pc:spChg>
        <pc:grpChg chg="add">
          <ac:chgData name="Rick Bostian" userId="90a15d77-1850-4e1a-b179-c0d3a70bf8fb" providerId="ADAL" clId="{5F502229-ACD9-48F5-A583-69D00513CCAE}" dt="2021-04-28T13:26:29.514" v="1237" actId="26606"/>
          <ac:grpSpMkLst>
            <pc:docMk/>
            <pc:sldMk cId="2521075255" sldId="256"/>
            <ac:grpSpMk id="14" creationId="{AE589C21-CEDE-4D90-AC85-6E43B68D1316}"/>
          </ac:grpSpMkLst>
        </pc:grpChg>
      </pc:sldChg>
      <pc:sldChg chg="addSp modSp mod setBg">
        <pc:chgData name="Rick Bostian" userId="90a15d77-1850-4e1a-b179-c0d3a70bf8fb" providerId="ADAL" clId="{5F502229-ACD9-48F5-A583-69D00513CCAE}" dt="2021-05-11T14:36:22.102" v="7033" actId="20577"/>
        <pc:sldMkLst>
          <pc:docMk/>
          <pc:sldMk cId="867364067" sldId="257"/>
        </pc:sldMkLst>
        <pc:spChg chg="mod">
          <ac:chgData name="Rick Bostian" userId="90a15d77-1850-4e1a-b179-c0d3a70bf8fb" providerId="ADAL" clId="{5F502229-ACD9-48F5-A583-69D00513CCAE}" dt="2021-05-11T14:36:22.102" v="7033" actId="20577"/>
          <ac:spMkLst>
            <pc:docMk/>
            <pc:sldMk cId="867364067" sldId="257"/>
            <ac:spMk id="2" creationId="{D4A2FF42-59F7-48CC-A080-580C865D61B4}"/>
          </ac:spMkLst>
        </pc:spChg>
        <pc:spChg chg="mod">
          <ac:chgData name="Rick Bostian" userId="90a15d77-1850-4e1a-b179-c0d3a70bf8fb" providerId="ADAL" clId="{5F502229-ACD9-48F5-A583-69D00513CCAE}" dt="2021-04-28T20:55:30.951" v="6430" actId="313"/>
          <ac:spMkLst>
            <pc:docMk/>
            <pc:sldMk cId="867364067" sldId="257"/>
            <ac:spMk id="3" creationId="{0830ADD3-1331-42AA-899A-0954F8E4D2A7}"/>
          </ac:spMkLst>
        </pc:spChg>
        <pc:spChg chg="add">
          <ac:chgData name="Rick Bostian" userId="90a15d77-1850-4e1a-b179-c0d3a70bf8fb" providerId="ADAL" clId="{5F502229-ACD9-48F5-A583-69D00513CCAE}" dt="2021-04-28T14:20:11.377" v="2662" actId="26606"/>
          <ac:spMkLst>
            <pc:docMk/>
            <pc:sldMk cId="867364067" sldId="257"/>
            <ac:spMk id="8" creationId="{7509B08A-C1EC-478C-86AF-60ADE06D9BBB}"/>
          </ac:spMkLst>
        </pc:spChg>
        <pc:spChg chg="add">
          <ac:chgData name="Rick Bostian" userId="90a15d77-1850-4e1a-b179-c0d3a70bf8fb" providerId="ADAL" clId="{5F502229-ACD9-48F5-A583-69D00513CCAE}" dt="2021-04-28T14:20:11.377" v="2662" actId="26606"/>
          <ac:spMkLst>
            <pc:docMk/>
            <pc:sldMk cId="867364067" sldId="257"/>
            <ac:spMk id="10" creationId="{221CC330-4259-4C32-BF8B-5FE13FFABB3A}"/>
          </ac:spMkLst>
        </pc:spChg>
      </pc:sldChg>
      <pc:sldChg chg="addSp modSp mod ord setBg">
        <pc:chgData name="Rick Bostian" userId="90a15d77-1850-4e1a-b179-c0d3a70bf8fb" providerId="ADAL" clId="{5F502229-ACD9-48F5-A583-69D00513CCAE}" dt="2021-04-28T20:56:20.112" v="6436" actId="27636"/>
        <pc:sldMkLst>
          <pc:docMk/>
          <pc:sldMk cId="3801772924" sldId="258"/>
        </pc:sldMkLst>
        <pc:spChg chg="mod">
          <ac:chgData name="Rick Bostian" userId="90a15d77-1850-4e1a-b179-c0d3a70bf8fb" providerId="ADAL" clId="{5F502229-ACD9-48F5-A583-69D00513CCAE}" dt="2021-04-28T14:21:17.101" v="2664" actId="26606"/>
          <ac:spMkLst>
            <pc:docMk/>
            <pc:sldMk cId="3801772924" sldId="258"/>
            <ac:spMk id="2" creationId="{E366E55F-57C8-4D90-98B5-6435DCD7592D}"/>
          </ac:spMkLst>
        </pc:spChg>
        <pc:spChg chg="mod">
          <ac:chgData name="Rick Bostian" userId="90a15d77-1850-4e1a-b179-c0d3a70bf8fb" providerId="ADAL" clId="{5F502229-ACD9-48F5-A583-69D00513CCAE}" dt="2021-04-28T20:56:20.112" v="6436" actId="27636"/>
          <ac:spMkLst>
            <pc:docMk/>
            <pc:sldMk cId="3801772924" sldId="258"/>
            <ac:spMk id="3" creationId="{003D7E93-DCB1-463D-81D3-7C561A0E449C}"/>
          </ac:spMkLst>
        </pc:spChg>
        <pc:spChg chg="add">
          <ac:chgData name="Rick Bostian" userId="90a15d77-1850-4e1a-b179-c0d3a70bf8fb" providerId="ADAL" clId="{5F502229-ACD9-48F5-A583-69D00513CCAE}" dt="2021-04-28T14:21:17.101" v="2664" actId="26606"/>
          <ac:spMkLst>
            <pc:docMk/>
            <pc:sldMk cId="3801772924" sldId="258"/>
            <ac:spMk id="8" creationId="{290FE681-1E05-478A-89DC-5F7AB37CFD77}"/>
          </ac:spMkLst>
        </pc:spChg>
        <pc:cxnChg chg="add">
          <ac:chgData name="Rick Bostian" userId="90a15d77-1850-4e1a-b179-c0d3a70bf8fb" providerId="ADAL" clId="{5F502229-ACD9-48F5-A583-69D00513CCAE}" dt="2021-04-28T14:21:17.101" v="2664" actId="26606"/>
          <ac:cxnSpMkLst>
            <pc:docMk/>
            <pc:sldMk cId="3801772924" sldId="258"/>
            <ac:cxnSpMk id="10" creationId="{2E2F21DC-5F0E-42CF-B89C-C1E25E175CB8}"/>
          </ac:cxnSpMkLst>
        </pc:cxnChg>
      </pc:sldChg>
      <pc:sldChg chg="addSp delSp modSp mod setBg setClrOvrMap">
        <pc:chgData name="Rick Bostian" userId="90a15d77-1850-4e1a-b179-c0d3a70bf8fb" providerId="ADAL" clId="{5F502229-ACD9-48F5-A583-69D00513CCAE}" dt="2021-04-28T21:12:19.025" v="6851" actId="478"/>
        <pc:sldMkLst>
          <pc:docMk/>
          <pc:sldMk cId="1475533290" sldId="259"/>
        </pc:sldMkLst>
        <pc:spChg chg="del mod">
          <ac:chgData name="Rick Bostian" userId="90a15d77-1850-4e1a-b179-c0d3a70bf8fb" providerId="ADAL" clId="{5F502229-ACD9-48F5-A583-69D00513CCAE}" dt="2021-04-28T21:12:19.025" v="6851" actId="478"/>
          <ac:spMkLst>
            <pc:docMk/>
            <pc:sldMk cId="1475533290" sldId="259"/>
            <ac:spMk id="2" creationId="{133BADE3-739D-4597-AB40-4489FA102F38}"/>
          </ac:spMkLst>
        </pc:spChg>
        <pc:spChg chg="del mod">
          <ac:chgData name="Rick Bostian" userId="90a15d77-1850-4e1a-b179-c0d3a70bf8fb" providerId="ADAL" clId="{5F502229-ACD9-48F5-A583-69D00513CCAE}" dt="2021-04-28T14:21:33.374" v="2666" actId="26606"/>
          <ac:spMkLst>
            <pc:docMk/>
            <pc:sldMk cId="1475533290" sldId="259"/>
            <ac:spMk id="3" creationId="{05F94388-4753-44F5-A881-9307F6999D2A}"/>
          </ac:spMkLst>
        </pc:spChg>
        <pc:spChg chg="add del">
          <ac:chgData name="Rick Bostian" userId="90a15d77-1850-4e1a-b179-c0d3a70bf8fb" providerId="ADAL" clId="{5F502229-ACD9-48F5-A583-69D00513CCAE}" dt="2021-04-28T21:11:33.246" v="6847" actId="26606"/>
          <ac:spMkLst>
            <pc:docMk/>
            <pc:sldMk cId="1475533290" sldId="259"/>
            <ac:spMk id="10" creationId="{D2600CBB-0CF8-4237-8491-B7864363D2AE}"/>
          </ac:spMkLst>
        </pc:spChg>
        <pc:spChg chg="add del">
          <ac:chgData name="Rick Bostian" userId="90a15d77-1850-4e1a-b179-c0d3a70bf8fb" providerId="ADAL" clId="{5F502229-ACD9-48F5-A583-69D00513CCAE}" dt="2021-04-28T21:11:33.246" v="6847" actId="26606"/>
          <ac:spMkLst>
            <pc:docMk/>
            <pc:sldMk cId="1475533290" sldId="259"/>
            <ac:spMk id="12" creationId="{E4CBBC1E-991D-4CF9-BCA5-AB1496871411}"/>
          </ac:spMkLst>
        </pc:spChg>
        <pc:spChg chg="add del">
          <ac:chgData name="Rick Bostian" userId="90a15d77-1850-4e1a-b179-c0d3a70bf8fb" providerId="ADAL" clId="{5F502229-ACD9-48F5-A583-69D00513CCAE}" dt="2021-04-28T21:11:33.246" v="6847" actId="26606"/>
          <ac:spMkLst>
            <pc:docMk/>
            <pc:sldMk cId="1475533290" sldId="259"/>
            <ac:spMk id="17" creationId="{E09CCB3F-DBCE-4964-9E34-8C5DE80EF4B5}"/>
          </ac:spMkLst>
        </pc:spChg>
        <pc:spChg chg="add del">
          <ac:chgData name="Rick Bostian" userId="90a15d77-1850-4e1a-b179-c0d3a70bf8fb" providerId="ADAL" clId="{5F502229-ACD9-48F5-A583-69D00513CCAE}" dt="2021-04-28T21:11:33.246" v="6847" actId="26606"/>
          <ac:spMkLst>
            <pc:docMk/>
            <pc:sldMk cId="1475533290" sldId="259"/>
            <ac:spMk id="19" creationId="{1DFF944F-74BA-483A-82C0-64E3AAF4AE98}"/>
          </ac:spMkLst>
        </pc:spChg>
        <pc:grpChg chg="add del">
          <ac:chgData name="Rick Bostian" userId="90a15d77-1850-4e1a-b179-c0d3a70bf8fb" providerId="ADAL" clId="{5F502229-ACD9-48F5-A583-69D00513CCAE}" dt="2021-04-28T21:11:33.246" v="6847" actId="26606"/>
          <ac:grpSpMkLst>
            <pc:docMk/>
            <pc:sldMk cId="1475533290" sldId="259"/>
            <ac:grpSpMk id="21" creationId="{A9733A91-F958-4629-801A-3F6F1E09AD64}"/>
          </ac:grpSpMkLst>
        </pc:grpChg>
        <pc:graphicFrameChg chg="add mod modGraphic">
          <ac:chgData name="Rick Bostian" userId="90a15d77-1850-4e1a-b179-c0d3a70bf8fb" providerId="ADAL" clId="{5F502229-ACD9-48F5-A583-69D00513CCAE}" dt="2021-04-28T21:11:33.246" v="6847" actId="26606"/>
          <ac:graphicFrameMkLst>
            <pc:docMk/>
            <pc:sldMk cId="1475533290" sldId="259"/>
            <ac:graphicFrameMk id="5" creationId="{EF85DEE5-A00F-49FD-BB0C-0678EC5EE26D}"/>
          </ac:graphicFrameMkLst>
        </pc:graphicFrameChg>
        <pc:picChg chg="add mod ord modCrop">
          <ac:chgData name="Rick Bostian" userId="90a15d77-1850-4e1a-b179-c0d3a70bf8fb" providerId="ADAL" clId="{5F502229-ACD9-48F5-A583-69D00513CCAE}" dt="2021-04-28T21:12:15.974" v="6850" actId="1076"/>
          <ac:picMkLst>
            <pc:docMk/>
            <pc:sldMk cId="1475533290" sldId="259"/>
            <ac:picMk id="3" creationId="{8F0BD501-5DF4-4543-80D4-D6F7C1C77DA1}"/>
          </ac:picMkLst>
        </pc:picChg>
      </pc:sldChg>
      <pc:sldChg chg="addSp modSp mod ord setBg">
        <pc:chgData name="Rick Bostian" userId="90a15d77-1850-4e1a-b179-c0d3a70bf8fb" providerId="ADAL" clId="{5F502229-ACD9-48F5-A583-69D00513CCAE}" dt="2021-05-10T14:37:37.225" v="6987" actId="20577"/>
        <pc:sldMkLst>
          <pc:docMk/>
          <pc:sldMk cId="1690333262" sldId="260"/>
        </pc:sldMkLst>
        <pc:spChg chg="mod">
          <ac:chgData name="Rick Bostian" userId="90a15d77-1850-4e1a-b179-c0d3a70bf8fb" providerId="ADAL" clId="{5F502229-ACD9-48F5-A583-69D00513CCAE}" dt="2021-05-10T14:37:37.225" v="6987" actId="20577"/>
          <ac:spMkLst>
            <pc:docMk/>
            <pc:sldMk cId="1690333262" sldId="260"/>
            <ac:spMk id="2" creationId="{34952642-6DC3-4273-BB8C-23667B89D23D}"/>
          </ac:spMkLst>
        </pc:spChg>
        <pc:spChg chg="mod">
          <ac:chgData name="Rick Bostian" userId="90a15d77-1850-4e1a-b179-c0d3a70bf8fb" providerId="ADAL" clId="{5F502229-ACD9-48F5-A583-69D00513CCAE}" dt="2021-04-28T20:53:10.546" v="6336" actId="14100"/>
          <ac:spMkLst>
            <pc:docMk/>
            <pc:sldMk cId="1690333262" sldId="260"/>
            <ac:spMk id="3" creationId="{4BD3F9AF-23CD-4165-8BC2-1BD702AEFDB2}"/>
          </ac:spMkLst>
        </pc:spChg>
        <pc:spChg chg="add">
          <ac:chgData name="Rick Bostian" userId="90a15d77-1850-4e1a-b179-c0d3a70bf8fb" providerId="ADAL" clId="{5F502229-ACD9-48F5-A583-69D00513CCAE}" dt="2021-04-28T14:19:26.909" v="2660" actId="26606"/>
          <ac:spMkLst>
            <pc:docMk/>
            <pc:sldMk cId="1690333262" sldId="260"/>
            <ac:spMk id="8" creationId="{7509B08A-C1EC-478C-86AF-60ADE06D9BBB}"/>
          </ac:spMkLst>
        </pc:spChg>
        <pc:spChg chg="add">
          <ac:chgData name="Rick Bostian" userId="90a15d77-1850-4e1a-b179-c0d3a70bf8fb" providerId="ADAL" clId="{5F502229-ACD9-48F5-A583-69D00513CCAE}" dt="2021-04-28T14:19:26.909" v="2660" actId="26606"/>
          <ac:spMkLst>
            <pc:docMk/>
            <pc:sldMk cId="1690333262" sldId="260"/>
            <ac:spMk id="10" creationId="{221CC330-4259-4C32-BF8B-5FE13FFABB3A}"/>
          </ac:spMkLst>
        </pc:spChg>
      </pc:sldChg>
      <pc:sldChg chg="addSp delSp modSp mod ord setBg setClrOvrMap">
        <pc:chgData name="Rick Bostian" userId="90a15d77-1850-4e1a-b179-c0d3a70bf8fb" providerId="ADAL" clId="{5F502229-ACD9-48F5-A583-69D00513CCAE}" dt="2021-04-28T21:02:23.498" v="6668" actId="20577"/>
        <pc:sldMkLst>
          <pc:docMk/>
          <pc:sldMk cId="2974845431" sldId="261"/>
        </pc:sldMkLst>
        <pc:spChg chg="mod">
          <ac:chgData name="Rick Bostian" userId="90a15d77-1850-4e1a-b179-c0d3a70bf8fb" providerId="ADAL" clId="{5F502229-ACD9-48F5-A583-69D00513CCAE}" dt="2021-04-28T21:02:23.498" v="6668" actId="20577"/>
          <ac:spMkLst>
            <pc:docMk/>
            <pc:sldMk cId="2974845431" sldId="261"/>
            <ac:spMk id="2" creationId="{AF6D0F90-3407-49CB-A8B2-0297391FBE81}"/>
          </ac:spMkLst>
        </pc:spChg>
        <pc:spChg chg="del mod">
          <ac:chgData name="Rick Bostian" userId="90a15d77-1850-4e1a-b179-c0d3a70bf8fb" providerId="ADAL" clId="{5F502229-ACD9-48F5-A583-69D00513CCAE}" dt="2021-04-28T14:20:28.455" v="2663" actId="26606"/>
          <ac:spMkLst>
            <pc:docMk/>
            <pc:sldMk cId="2974845431" sldId="261"/>
            <ac:spMk id="3" creationId="{BB89D2A1-B3AB-462C-99D8-466D6F4D0397}"/>
          </ac:spMkLst>
        </pc:spChg>
        <pc:spChg chg="add">
          <ac:chgData name="Rick Bostian" userId="90a15d77-1850-4e1a-b179-c0d3a70bf8fb" providerId="ADAL" clId="{5F502229-ACD9-48F5-A583-69D00513CCAE}" dt="2021-04-28T20:56:52.811" v="6437" actId="26606"/>
          <ac:spMkLst>
            <pc:docMk/>
            <pc:sldMk cId="2974845431" sldId="261"/>
            <ac:spMk id="10" creationId="{D2600CBB-0CF8-4237-8491-B7864363D2AE}"/>
          </ac:spMkLst>
        </pc:spChg>
        <pc:spChg chg="add">
          <ac:chgData name="Rick Bostian" userId="90a15d77-1850-4e1a-b179-c0d3a70bf8fb" providerId="ADAL" clId="{5F502229-ACD9-48F5-A583-69D00513CCAE}" dt="2021-04-28T20:56:52.811" v="6437" actId="26606"/>
          <ac:spMkLst>
            <pc:docMk/>
            <pc:sldMk cId="2974845431" sldId="261"/>
            <ac:spMk id="12" creationId="{E4CBBC1E-991D-4CF9-BCA5-AB1496871411}"/>
          </ac:spMkLst>
        </pc:spChg>
        <pc:graphicFrameChg chg="add mod modGraphic">
          <ac:chgData name="Rick Bostian" userId="90a15d77-1850-4e1a-b179-c0d3a70bf8fb" providerId="ADAL" clId="{5F502229-ACD9-48F5-A583-69D00513CCAE}" dt="2021-04-28T21:00:21.879" v="6535" actId="313"/>
          <ac:graphicFrameMkLst>
            <pc:docMk/>
            <pc:sldMk cId="2974845431" sldId="261"/>
            <ac:graphicFrameMk id="5" creationId="{134D4837-53CD-41B3-900E-0AE1049CE987}"/>
          </ac:graphicFrameMkLst>
        </pc:graphicFrameChg>
      </pc:sldChg>
      <pc:sldChg chg="addSp delSp modSp mod ord setBg">
        <pc:chgData name="Rick Bostian" userId="90a15d77-1850-4e1a-b179-c0d3a70bf8fb" providerId="ADAL" clId="{5F502229-ACD9-48F5-A583-69D00513CCAE}" dt="2021-04-28T20:28:02.883" v="5522" actId="113"/>
        <pc:sldMkLst>
          <pc:docMk/>
          <pc:sldMk cId="2733529374" sldId="262"/>
        </pc:sldMkLst>
        <pc:spChg chg="mod">
          <ac:chgData name="Rick Bostian" userId="90a15d77-1850-4e1a-b179-c0d3a70bf8fb" providerId="ADAL" clId="{5F502229-ACD9-48F5-A583-69D00513CCAE}" dt="2021-04-28T20:25:55.329" v="5466" actId="26606"/>
          <ac:spMkLst>
            <pc:docMk/>
            <pc:sldMk cId="2733529374" sldId="262"/>
            <ac:spMk id="2" creationId="{C00EA5BA-624D-4647-BFF8-37784D9296C5}"/>
          </ac:spMkLst>
        </pc:spChg>
        <pc:spChg chg="mod">
          <ac:chgData name="Rick Bostian" userId="90a15d77-1850-4e1a-b179-c0d3a70bf8fb" providerId="ADAL" clId="{5F502229-ACD9-48F5-A583-69D00513CCAE}" dt="2021-04-28T20:28:02.883" v="5522" actId="113"/>
          <ac:spMkLst>
            <pc:docMk/>
            <pc:sldMk cId="2733529374" sldId="262"/>
            <ac:spMk id="3" creationId="{BEF546BC-7252-4CF9-B544-F40BC5280F2F}"/>
          </ac:spMkLst>
        </pc:spChg>
        <pc:spChg chg="add del">
          <ac:chgData name="Rick Bostian" userId="90a15d77-1850-4e1a-b179-c0d3a70bf8fb" providerId="ADAL" clId="{5F502229-ACD9-48F5-A583-69D00513CCAE}" dt="2021-04-28T20:25:55.329" v="5466" actId="26606"/>
          <ac:spMkLst>
            <pc:docMk/>
            <pc:sldMk cId="2733529374" sldId="262"/>
            <ac:spMk id="8" creationId="{781BBDC9-2DC6-4959-AC3D-49A5DCB05DA7}"/>
          </ac:spMkLst>
        </pc:spChg>
        <pc:spChg chg="add del">
          <ac:chgData name="Rick Bostian" userId="90a15d77-1850-4e1a-b179-c0d3a70bf8fb" providerId="ADAL" clId="{5F502229-ACD9-48F5-A583-69D00513CCAE}" dt="2021-04-28T20:25:55.329" v="5466" actId="26606"/>
          <ac:spMkLst>
            <pc:docMk/>
            <pc:sldMk cId="2733529374" sldId="262"/>
            <ac:spMk id="10" creationId="{4B74BB55-8517-4CFE-9389-81D0E6F81F00}"/>
          </ac:spMkLst>
        </pc:spChg>
        <pc:spChg chg="add del">
          <ac:chgData name="Rick Bostian" userId="90a15d77-1850-4e1a-b179-c0d3a70bf8fb" providerId="ADAL" clId="{5F502229-ACD9-48F5-A583-69D00513CCAE}" dt="2021-04-28T20:25:55.329" v="5466" actId="26606"/>
          <ac:spMkLst>
            <pc:docMk/>
            <pc:sldMk cId="2733529374" sldId="262"/>
            <ac:spMk id="19" creationId="{08452CCF-4A27-488A-AAF4-424933CFC925}"/>
          </ac:spMkLst>
        </pc:spChg>
        <pc:spChg chg="add del">
          <ac:chgData name="Rick Bostian" userId="90a15d77-1850-4e1a-b179-c0d3a70bf8fb" providerId="ADAL" clId="{5F502229-ACD9-48F5-A583-69D00513CCAE}" dt="2021-04-28T20:25:55.323" v="5465" actId="26606"/>
          <ac:spMkLst>
            <pc:docMk/>
            <pc:sldMk cId="2733529374" sldId="262"/>
            <ac:spMk id="24" creationId="{F4E5D790-EF7E-4E52-B208-793079B497B6}"/>
          </ac:spMkLst>
        </pc:spChg>
        <pc:spChg chg="add del">
          <ac:chgData name="Rick Bostian" userId="90a15d77-1850-4e1a-b179-c0d3a70bf8fb" providerId="ADAL" clId="{5F502229-ACD9-48F5-A583-69D00513CCAE}" dt="2021-04-28T20:25:55.323" v="5465" actId="26606"/>
          <ac:spMkLst>
            <pc:docMk/>
            <pc:sldMk cId="2733529374" sldId="262"/>
            <ac:spMk id="26" creationId="{479F3ED9-A242-463F-84AE-C4B05016BD36}"/>
          </ac:spMkLst>
        </pc:spChg>
        <pc:spChg chg="add">
          <ac:chgData name="Rick Bostian" userId="90a15d77-1850-4e1a-b179-c0d3a70bf8fb" providerId="ADAL" clId="{5F502229-ACD9-48F5-A583-69D00513CCAE}" dt="2021-04-28T20:25:55.329" v="5466" actId="26606"/>
          <ac:spMkLst>
            <pc:docMk/>
            <pc:sldMk cId="2733529374" sldId="262"/>
            <ac:spMk id="28" creationId="{7509B08A-C1EC-478C-86AF-60ADE06D9BBB}"/>
          </ac:spMkLst>
        </pc:spChg>
        <pc:spChg chg="add">
          <ac:chgData name="Rick Bostian" userId="90a15d77-1850-4e1a-b179-c0d3a70bf8fb" providerId="ADAL" clId="{5F502229-ACD9-48F5-A583-69D00513CCAE}" dt="2021-04-28T20:25:55.329" v="5466" actId="26606"/>
          <ac:spMkLst>
            <pc:docMk/>
            <pc:sldMk cId="2733529374" sldId="262"/>
            <ac:spMk id="29" creationId="{221CC330-4259-4C32-BF8B-5FE13FFABB3A}"/>
          </ac:spMkLst>
        </pc:spChg>
        <pc:grpChg chg="add del">
          <ac:chgData name="Rick Bostian" userId="90a15d77-1850-4e1a-b179-c0d3a70bf8fb" providerId="ADAL" clId="{5F502229-ACD9-48F5-A583-69D00513CCAE}" dt="2021-04-28T20:25:55.329" v="5466" actId="26606"/>
          <ac:grpSpMkLst>
            <pc:docMk/>
            <pc:sldMk cId="2733529374" sldId="262"/>
            <ac:grpSpMk id="12" creationId="{A3F7C935-E41E-4E8D-91DF-D3BAB9521DF0}"/>
          </ac:grpSpMkLst>
        </pc:grpChg>
      </pc:sldChg>
      <pc:sldChg chg="addSp delSp modSp mod ord setBg">
        <pc:chgData name="Rick Bostian" userId="90a15d77-1850-4e1a-b179-c0d3a70bf8fb" providerId="ADAL" clId="{5F502229-ACD9-48F5-A583-69D00513CCAE}" dt="2021-04-28T19:59:48.434" v="4714" actId="20577"/>
        <pc:sldMkLst>
          <pc:docMk/>
          <pc:sldMk cId="1383276026" sldId="263"/>
        </pc:sldMkLst>
        <pc:spChg chg="mod">
          <ac:chgData name="Rick Bostian" userId="90a15d77-1850-4e1a-b179-c0d3a70bf8fb" providerId="ADAL" clId="{5F502229-ACD9-48F5-A583-69D00513CCAE}" dt="2021-04-28T17:34:27.894" v="4267" actId="26606"/>
          <ac:spMkLst>
            <pc:docMk/>
            <pc:sldMk cId="1383276026" sldId="263"/>
            <ac:spMk id="2" creationId="{C98CAC68-B549-408B-9F24-97A33BA710F3}"/>
          </ac:spMkLst>
        </pc:spChg>
        <pc:spChg chg="mod">
          <ac:chgData name="Rick Bostian" userId="90a15d77-1850-4e1a-b179-c0d3a70bf8fb" providerId="ADAL" clId="{5F502229-ACD9-48F5-A583-69D00513CCAE}" dt="2021-04-28T19:59:48.434" v="4714" actId="20577"/>
          <ac:spMkLst>
            <pc:docMk/>
            <pc:sldMk cId="1383276026" sldId="263"/>
            <ac:spMk id="3" creationId="{B883BD61-27A1-4A7E-9033-6A6DEA7195D4}"/>
          </ac:spMkLst>
        </pc:spChg>
        <pc:spChg chg="add">
          <ac:chgData name="Rick Bostian" userId="90a15d77-1850-4e1a-b179-c0d3a70bf8fb" providerId="ADAL" clId="{5F502229-ACD9-48F5-A583-69D00513CCAE}" dt="2021-04-28T17:34:27.894" v="4267" actId="26606"/>
          <ac:spMkLst>
            <pc:docMk/>
            <pc:sldMk cId="1383276026" sldId="263"/>
            <ac:spMk id="5" creationId="{781BBDC9-2DC6-4959-AC3D-49A5DCB05DA7}"/>
          </ac:spMkLst>
        </pc:spChg>
        <pc:spChg chg="add">
          <ac:chgData name="Rick Bostian" userId="90a15d77-1850-4e1a-b179-c0d3a70bf8fb" providerId="ADAL" clId="{5F502229-ACD9-48F5-A583-69D00513CCAE}" dt="2021-04-28T17:34:27.894" v="4267" actId="26606"/>
          <ac:spMkLst>
            <pc:docMk/>
            <pc:sldMk cId="1383276026" sldId="263"/>
            <ac:spMk id="6" creationId="{4B74BB55-8517-4CFE-9389-81D0E6F81F00}"/>
          </ac:spMkLst>
        </pc:spChg>
        <pc:spChg chg="add del">
          <ac:chgData name="Rick Bostian" userId="90a15d77-1850-4e1a-b179-c0d3a70bf8fb" providerId="ADAL" clId="{5F502229-ACD9-48F5-A583-69D00513CCAE}" dt="2021-04-28T13:28:00.409" v="1244" actId="26606"/>
          <ac:spMkLst>
            <pc:docMk/>
            <pc:sldMk cId="1383276026" sldId="263"/>
            <ac:spMk id="8" creationId="{7509B08A-C1EC-478C-86AF-60ADE06D9BBB}"/>
          </ac:spMkLst>
        </pc:spChg>
        <pc:spChg chg="add del">
          <ac:chgData name="Rick Bostian" userId="90a15d77-1850-4e1a-b179-c0d3a70bf8fb" providerId="ADAL" clId="{5F502229-ACD9-48F5-A583-69D00513CCAE}" dt="2021-04-28T13:28:00.409" v="1244" actId="26606"/>
          <ac:spMkLst>
            <pc:docMk/>
            <pc:sldMk cId="1383276026" sldId="263"/>
            <ac:spMk id="10" creationId="{221CC330-4259-4C32-BF8B-5FE13FFABB3A}"/>
          </ac:spMkLst>
        </pc:spChg>
        <pc:spChg chg="add">
          <ac:chgData name="Rick Bostian" userId="90a15d77-1850-4e1a-b179-c0d3a70bf8fb" providerId="ADAL" clId="{5F502229-ACD9-48F5-A583-69D00513CCAE}" dt="2021-04-28T17:34:27.894" v="4267" actId="26606"/>
          <ac:spMkLst>
            <pc:docMk/>
            <pc:sldMk cId="1383276026" sldId="263"/>
            <ac:spMk id="19" creationId="{08452CCF-4A27-488A-AAF4-424933CFC925}"/>
          </ac:spMkLst>
        </pc:spChg>
        <pc:grpChg chg="add">
          <ac:chgData name="Rick Bostian" userId="90a15d77-1850-4e1a-b179-c0d3a70bf8fb" providerId="ADAL" clId="{5F502229-ACD9-48F5-A583-69D00513CCAE}" dt="2021-04-28T17:34:27.894" v="4267" actId="26606"/>
          <ac:grpSpMkLst>
            <pc:docMk/>
            <pc:sldMk cId="1383276026" sldId="263"/>
            <ac:grpSpMk id="12" creationId="{A3F7C935-E41E-4E8D-91DF-D3BAB9521DF0}"/>
          </ac:grpSpMkLst>
        </pc:grpChg>
      </pc:sldChg>
      <pc:sldChg chg="addSp modSp mod ord setBg">
        <pc:chgData name="Rick Bostian" userId="90a15d77-1850-4e1a-b179-c0d3a70bf8fb" providerId="ADAL" clId="{5F502229-ACD9-48F5-A583-69D00513CCAE}" dt="2021-04-28T14:18:35.028" v="2658" actId="26606"/>
        <pc:sldMkLst>
          <pc:docMk/>
          <pc:sldMk cId="3362890488" sldId="264"/>
        </pc:sldMkLst>
        <pc:spChg chg="mod">
          <ac:chgData name="Rick Bostian" userId="90a15d77-1850-4e1a-b179-c0d3a70bf8fb" providerId="ADAL" clId="{5F502229-ACD9-48F5-A583-69D00513CCAE}" dt="2021-04-28T14:18:35.028" v="2658" actId="26606"/>
          <ac:spMkLst>
            <pc:docMk/>
            <pc:sldMk cId="3362890488" sldId="264"/>
            <ac:spMk id="2" creationId="{974E5EC0-6D27-4D1B-A72F-7E08173384FB}"/>
          </ac:spMkLst>
        </pc:spChg>
        <pc:spChg chg="mod">
          <ac:chgData name="Rick Bostian" userId="90a15d77-1850-4e1a-b179-c0d3a70bf8fb" providerId="ADAL" clId="{5F502229-ACD9-48F5-A583-69D00513CCAE}" dt="2021-04-28T14:18:35.028" v="2658" actId="26606"/>
          <ac:spMkLst>
            <pc:docMk/>
            <pc:sldMk cId="3362890488" sldId="264"/>
            <ac:spMk id="3" creationId="{121208E1-7BA8-4CD1-8F0C-DC2A2CA9680B}"/>
          </ac:spMkLst>
        </pc:spChg>
        <pc:spChg chg="add">
          <ac:chgData name="Rick Bostian" userId="90a15d77-1850-4e1a-b179-c0d3a70bf8fb" providerId="ADAL" clId="{5F502229-ACD9-48F5-A583-69D00513CCAE}" dt="2021-04-28T14:18:35.028" v="2658" actId="26606"/>
          <ac:spMkLst>
            <pc:docMk/>
            <pc:sldMk cId="3362890488" sldId="264"/>
            <ac:spMk id="8" creationId="{781BBDC9-2DC6-4959-AC3D-49A5DCB05DA7}"/>
          </ac:spMkLst>
        </pc:spChg>
        <pc:spChg chg="add">
          <ac:chgData name="Rick Bostian" userId="90a15d77-1850-4e1a-b179-c0d3a70bf8fb" providerId="ADAL" clId="{5F502229-ACD9-48F5-A583-69D00513CCAE}" dt="2021-04-28T14:18:35.028" v="2658" actId="26606"/>
          <ac:spMkLst>
            <pc:docMk/>
            <pc:sldMk cId="3362890488" sldId="264"/>
            <ac:spMk id="10" creationId="{4B74BB55-8517-4CFE-9389-81D0E6F81F00}"/>
          </ac:spMkLst>
        </pc:spChg>
        <pc:spChg chg="add">
          <ac:chgData name="Rick Bostian" userId="90a15d77-1850-4e1a-b179-c0d3a70bf8fb" providerId="ADAL" clId="{5F502229-ACD9-48F5-A583-69D00513CCAE}" dt="2021-04-28T14:18:35.028" v="2658" actId="26606"/>
          <ac:spMkLst>
            <pc:docMk/>
            <pc:sldMk cId="3362890488" sldId="264"/>
            <ac:spMk id="19" creationId="{08452CCF-4A27-488A-AAF4-424933CFC925}"/>
          </ac:spMkLst>
        </pc:spChg>
        <pc:grpChg chg="add">
          <ac:chgData name="Rick Bostian" userId="90a15d77-1850-4e1a-b179-c0d3a70bf8fb" providerId="ADAL" clId="{5F502229-ACD9-48F5-A583-69D00513CCAE}" dt="2021-04-28T14:18:35.028" v="2658" actId="26606"/>
          <ac:grpSpMkLst>
            <pc:docMk/>
            <pc:sldMk cId="3362890488" sldId="264"/>
            <ac:grpSpMk id="12" creationId="{A3F7C935-E41E-4E8D-91DF-D3BAB9521DF0}"/>
          </ac:grpSpMkLst>
        </pc:grpChg>
      </pc:sldChg>
      <pc:sldChg chg="addSp modSp mod setBg">
        <pc:chgData name="Rick Bostian" userId="90a15d77-1850-4e1a-b179-c0d3a70bf8fb" providerId="ADAL" clId="{5F502229-ACD9-48F5-A583-69D00513CCAE}" dt="2021-04-28T21:13:39.980" v="6867" actId="255"/>
        <pc:sldMkLst>
          <pc:docMk/>
          <pc:sldMk cId="2002048866" sldId="265"/>
        </pc:sldMkLst>
        <pc:spChg chg="mod">
          <ac:chgData name="Rick Bostian" userId="90a15d77-1850-4e1a-b179-c0d3a70bf8fb" providerId="ADAL" clId="{5F502229-ACD9-48F5-A583-69D00513CCAE}" dt="2021-04-28T21:13:24.502" v="6866" actId="20577"/>
          <ac:spMkLst>
            <pc:docMk/>
            <pc:sldMk cId="2002048866" sldId="265"/>
            <ac:spMk id="2" creationId="{2306EE65-5714-40BB-877A-A6B690849C1C}"/>
          </ac:spMkLst>
        </pc:spChg>
        <pc:spChg chg="mod">
          <ac:chgData name="Rick Bostian" userId="90a15d77-1850-4e1a-b179-c0d3a70bf8fb" providerId="ADAL" clId="{5F502229-ACD9-48F5-A583-69D00513CCAE}" dt="2021-04-28T21:13:39.980" v="6867" actId="255"/>
          <ac:spMkLst>
            <pc:docMk/>
            <pc:sldMk cId="2002048866" sldId="265"/>
            <ac:spMk id="3" creationId="{6C9B229B-7230-4701-A57F-F2E56CDBDE8E}"/>
          </ac:spMkLst>
        </pc:spChg>
        <pc:spChg chg="add">
          <ac:chgData name="Rick Bostian" userId="90a15d77-1850-4e1a-b179-c0d3a70bf8fb" providerId="ADAL" clId="{5F502229-ACD9-48F5-A583-69D00513CCAE}" dt="2021-04-28T14:21:58.796" v="2667" actId="26606"/>
          <ac:spMkLst>
            <pc:docMk/>
            <pc:sldMk cId="2002048866" sldId="265"/>
            <ac:spMk id="8" creationId="{781BBDC9-2DC6-4959-AC3D-49A5DCB05DA7}"/>
          </ac:spMkLst>
        </pc:spChg>
        <pc:spChg chg="add">
          <ac:chgData name="Rick Bostian" userId="90a15d77-1850-4e1a-b179-c0d3a70bf8fb" providerId="ADAL" clId="{5F502229-ACD9-48F5-A583-69D00513CCAE}" dt="2021-04-28T14:21:58.796" v="2667" actId="26606"/>
          <ac:spMkLst>
            <pc:docMk/>
            <pc:sldMk cId="2002048866" sldId="265"/>
            <ac:spMk id="10" creationId="{4B74BB55-8517-4CFE-9389-81D0E6F81F00}"/>
          </ac:spMkLst>
        </pc:spChg>
        <pc:spChg chg="add">
          <ac:chgData name="Rick Bostian" userId="90a15d77-1850-4e1a-b179-c0d3a70bf8fb" providerId="ADAL" clId="{5F502229-ACD9-48F5-A583-69D00513CCAE}" dt="2021-04-28T14:21:58.796" v="2667" actId="26606"/>
          <ac:spMkLst>
            <pc:docMk/>
            <pc:sldMk cId="2002048866" sldId="265"/>
            <ac:spMk id="19" creationId="{08452CCF-4A27-488A-AAF4-424933CFC925}"/>
          </ac:spMkLst>
        </pc:spChg>
        <pc:grpChg chg="add">
          <ac:chgData name="Rick Bostian" userId="90a15d77-1850-4e1a-b179-c0d3a70bf8fb" providerId="ADAL" clId="{5F502229-ACD9-48F5-A583-69D00513CCAE}" dt="2021-04-28T14:21:58.796" v="2667" actId="26606"/>
          <ac:grpSpMkLst>
            <pc:docMk/>
            <pc:sldMk cId="2002048866" sldId="265"/>
            <ac:grpSpMk id="12" creationId="{A3F7C935-E41E-4E8D-91DF-D3BAB9521DF0}"/>
          </ac:grpSpMkLst>
        </pc:grpChg>
      </pc:sldChg>
      <pc:sldChg chg="addSp modSp mod setBg">
        <pc:chgData name="Rick Bostian" userId="90a15d77-1850-4e1a-b179-c0d3a70bf8fb" providerId="ADAL" clId="{5F502229-ACD9-48F5-A583-69D00513CCAE}" dt="2021-04-28T21:17:30.434" v="6941" actId="20577"/>
        <pc:sldMkLst>
          <pc:docMk/>
          <pc:sldMk cId="2382982325" sldId="266"/>
        </pc:sldMkLst>
        <pc:spChg chg="mod">
          <ac:chgData name="Rick Bostian" userId="90a15d77-1850-4e1a-b179-c0d3a70bf8fb" providerId="ADAL" clId="{5F502229-ACD9-48F5-A583-69D00513CCAE}" dt="2021-04-28T21:17:30.434" v="6941" actId="20577"/>
          <ac:spMkLst>
            <pc:docMk/>
            <pc:sldMk cId="2382982325" sldId="266"/>
            <ac:spMk id="2" creationId="{9E23D743-28B2-4FC7-A27D-B83A3EB5CA40}"/>
          </ac:spMkLst>
        </pc:spChg>
        <pc:spChg chg="mod">
          <ac:chgData name="Rick Bostian" userId="90a15d77-1850-4e1a-b179-c0d3a70bf8fb" providerId="ADAL" clId="{5F502229-ACD9-48F5-A583-69D00513CCAE}" dt="2021-04-28T21:14:16.125" v="6874" actId="113"/>
          <ac:spMkLst>
            <pc:docMk/>
            <pc:sldMk cId="2382982325" sldId="266"/>
            <ac:spMk id="3" creationId="{F8BBC7E5-1A68-4EEE-AF6A-0B0268B16E3F}"/>
          </ac:spMkLst>
        </pc:spChg>
        <pc:spChg chg="add">
          <ac:chgData name="Rick Bostian" userId="90a15d77-1850-4e1a-b179-c0d3a70bf8fb" providerId="ADAL" clId="{5F502229-ACD9-48F5-A583-69D00513CCAE}" dt="2021-04-28T14:22:34.799" v="2668" actId="26606"/>
          <ac:spMkLst>
            <pc:docMk/>
            <pc:sldMk cId="2382982325" sldId="266"/>
            <ac:spMk id="8" creationId="{7509B08A-C1EC-478C-86AF-60ADE06D9BBB}"/>
          </ac:spMkLst>
        </pc:spChg>
        <pc:spChg chg="add">
          <ac:chgData name="Rick Bostian" userId="90a15d77-1850-4e1a-b179-c0d3a70bf8fb" providerId="ADAL" clId="{5F502229-ACD9-48F5-A583-69D00513CCAE}" dt="2021-04-28T14:22:34.799" v="2668" actId="26606"/>
          <ac:spMkLst>
            <pc:docMk/>
            <pc:sldMk cId="2382982325" sldId="266"/>
            <ac:spMk id="10" creationId="{221CC330-4259-4C32-BF8B-5FE13FFABB3A}"/>
          </ac:spMkLst>
        </pc:spChg>
      </pc:sldChg>
      <pc:sldChg chg="modSp new mod">
        <pc:chgData name="Rick Bostian" userId="90a15d77-1850-4e1a-b179-c0d3a70bf8fb" providerId="ADAL" clId="{5F502229-ACD9-48F5-A583-69D00513CCAE}" dt="2021-04-28T17:37:29.605" v="4400" actId="113"/>
        <pc:sldMkLst>
          <pc:docMk/>
          <pc:sldMk cId="3114146979" sldId="267"/>
        </pc:sldMkLst>
        <pc:spChg chg="mod">
          <ac:chgData name="Rick Bostian" userId="90a15d77-1850-4e1a-b179-c0d3a70bf8fb" providerId="ADAL" clId="{5F502229-ACD9-48F5-A583-69D00513CCAE}" dt="2021-04-28T13:30:51.235" v="1350" actId="20577"/>
          <ac:spMkLst>
            <pc:docMk/>
            <pc:sldMk cId="3114146979" sldId="267"/>
            <ac:spMk id="2" creationId="{2BF70608-BB26-455C-84D8-A9C08BEFA75A}"/>
          </ac:spMkLst>
        </pc:spChg>
        <pc:spChg chg="mod">
          <ac:chgData name="Rick Bostian" userId="90a15d77-1850-4e1a-b179-c0d3a70bf8fb" providerId="ADAL" clId="{5F502229-ACD9-48F5-A583-69D00513CCAE}" dt="2021-04-28T17:37:29.605" v="4400" actId="113"/>
          <ac:spMkLst>
            <pc:docMk/>
            <pc:sldMk cId="3114146979" sldId="267"/>
            <ac:spMk id="3" creationId="{3226EFDE-49A4-471E-9056-412E3E55CE7F}"/>
          </ac:spMkLst>
        </pc:spChg>
      </pc:sldChg>
      <pc:sldChg chg="addSp modSp new mod setBg">
        <pc:chgData name="Rick Bostian" userId="90a15d77-1850-4e1a-b179-c0d3a70bf8fb" providerId="ADAL" clId="{5F502229-ACD9-48F5-A583-69D00513CCAE}" dt="2021-04-28T17:40:04.553" v="4402" actId="115"/>
        <pc:sldMkLst>
          <pc:docMk/>
          <pc:sldMk cId="2343230887" sldId="268"/>
        </pc:sldMkLst>
        <pc:spChg chg="mod">
          <ac:chgData name="Rick Bostian" userId="90a15d77-1850-4e1a-b179-c0d3a70bf8fb" providerId="ADAL" clId="{5F502229-ACD9-48F5-A583-69D00513CCAE}" dt="2021-04-28T13:33:02.359" v="1460" actId="255"/>
          <ac:spMkLst>
            <pc:docMk/>
            <pc:sldMk cId="2343230887" sldId="268"/>
            <ac:spMk id="2" creationId="{77C23DFE-E8F4-422F-88D7-818707E209E9}"/>
          </ac:spMkLst>
        </pc:spChg>
        <pc:spChg chg="mod">
          <ac:chgData name="Rick Bostian" userId="90a15d77-1850-4e1a-b179-c0d3a70bf8fb" providerId="ADAL" clId="{5F502229-ACD9-48F5-A583-69D00513CCAE}" dt="2021-04-28T17:40:04.553" v="4402" actId="115"/>
          <ac:spMkLst>
            <pc:docMk/>
            <pc:sldMk cId="2343230887" sldId="268"/>
            <ac:spMk id="3" creationId="{D6E405B6-63DB-40A5-B055-5CC571BE2C77}"/>
          </ac:spMkLst>
        </pc:spChg>
        <pc:spChg chg="add">
          <ac:chgData name="Rick Bostian" userId="90a15d77-1850-4e1a-b179-c0d3a70bf8fb" providerId="ADAL" clId="{5F502229-ACD9-48F5-A583-69D00513CCAE}" dt="2021-04-28T13:32:03.933" v="1436" actId="26606"/>
          <ac:spMkLst>
            <pc:docMk/>
            <pc:sldMk cId="2343230887" sldId="268"/>
            <ac:spMk id="8" creationId="{7509B08A-C1EC-478C-86AF-60ADE06D9BBB}"/>
          </ac:spMkLst>
        </pc:spChg>
        <pc:spChg chg="add">
          <ac:chgData name="Rick Bostian" userId="90a15d77-1850-4e1a-b179-c0d3a70bf8fb" providerId="ADAL" clId="{5F502229-ACD9-48F5-A583-69D00513CCAE}" dt="2021-04-28T13:32:03.933" v="1436" actId="26606"/>
          <ac:spMkLst>
            <pc:docMk/>
            <pc:sldMk cId="2343230887" sldId="268"/>
            <ac:spMk id="10" creationId="{221CC330-4259-4C32-BF8B-5FE13FFABB3A}"/>
          </ac:spMkLst>
        </pc:spChg>
      </pc:sldChg>
      <pc:sldChg chg="addSp delSp modSp new mod setBg setClrOvrMap">
        <pc:chgData name="Rick Bostian" userId="90a15d77-1850-4e1a-b179-c0d3a70bf8fb" providerId="ADAL" clId="{5F502229-ACD9-48F5-A583-69D00513CCAE}" dt="2021-04-28T20:20:30.662" v="5360" actId="26606"/>
        <pc:sldMkLst>
          <pc:docMk/>
          <pc:sldMk cId="106224890" sldId="269"/>
        </pc:sldMkLst>
        <pc:spChg chg="mod">
          <ac:chgData name="Rick Bostian" userId="90a15d77-1850-4e1a-b179-c0d3a70bf8fb" providerId="ADAL" clId="{5F502229-ACD9-48F5-A583-69D00513CCAE}" dt="2021-04-28T20:20:22.379" v="5359" actId="20577"/>
          <ac:spMkLst>
            <pc:docMk/>
            <pc:sldMk cId="106224890" sldId="269"/>
            <ac:spMk id="2" creationId="{344B56EE-6320-4581-B84A-049562BD7CE0}"/>
          </ac:spMkLst>
        </pc:spChg>
        <pc:spChg chg="del mod">
          <ac:chgData name="Rick Bostian" userId="90a15d77-1850-4e1a-b179-c0d3a70bf8fb" providerId="ADAL" clId="{5F502229-ACD9-48F5-A583-69D00513CCAE}" dt="2021-04-28T20:18:56.553" v="5300" actId="26606"/>
          <ac:spMkLst>
            <pc:docMk/>
            <pc:sldMk cId="106224890" sldId="269"/>
            <ac:spMk id="3" creationId="{265F8AD1-658C-46F2-BCF3-A7057374A5BC}"/>
          </ac:spMkLst>
        </pc:spChg>
        <pc:spChg chg="add del">
          <ac:chgData name="Rick Bostian" userId="90a15d77-1850-4e1a-b179-c0d3a70bf8fb" providerId="ADAL" clId="{5F502229-ACD9-48F5-A583-69D00513CCAE}" dt="2021-04-28T20:18:56.553" v="5300" actId="26606"/>
          <ac:spMkLst>
            <pc:docMk/>
            <pc:sldMk cId="106224890" sldId="269"/>
            <ac:spMk id="8" creationId="{781BBDC9-2DC6-4959-AC3D-49A5DCB05DA7}"/>
          </ac:spMkLst>
        </pc:spChg>
        <pc:spChg chg="add del">
          <ac:chgData name="Rick Bostian" userId="90a15d77-1850-4e1a-b179-c0d3a70bf8fb" providerId="ADAL" clId="{5F502229-ACD9-48F5-A583-69D00513CCAE}" dt="2021-04-28T20:18:56.553" v="5300" actId="26606"/>
          <ac:spMkLst>
            <pc:docMk/>
            <pc:sldMk cId="106224890" sldId="269"/>
            <ac:spMk id="10" creationId="{4B74BB55-8517-4CFE-9389-81D0E6F81F00}"/>
          </ac:spMkLst>
        </pc:spChg>
        <pc:spChg chg="add del">
          <ac:chgData name="Rick Bostian" userId="90a15d77-1850-4e1a-b179-c0d3a70bf8fb" providerId="ADAL" clId="{5F502229-ACD9-48F5-A583-69D00513CCAE}" dt="2021-04-28T20:18:56.553" v="5300" actId="26606"/>
          <ac:spMkLst>
            <pc:docMk/>
            <pc:sldMk cId="106224890" sldId="269"/>
            <ac:spMk id="19" creationId="{08452CCF-4A27-488A-AAF4-424933CFC925}"/>
          </ac:spMkLst>
        </pc:spChg>
        <pc:spChg chg="add del">
          <ac:chgData name="Rick Bostian" userId="90a15d77-1850-4e1a-b179-c0d3a70bf8fb" providerId="ADAL" clId="{5F502229-ACD9-48F5-A583-69D00513CCAE}" dt="2021-04-28T20:20:30.662" v="5360" actId="26606"/>
          <ac:spMkLst>
            <pc:docMk/>
            <pc:sldMk cId="106224890" sldId="269"/>
            <ac:spMk id="25" creationId="{D2600CBB-0CF8-4237-8491-B7864363D2AE}"/>
          </ac:spMkLst>
        </pc:spChg>
        <pc:spChg chg="add del">
          <ac:chgData name="Rick Bostian" userId="90a15d77-1850-4e1a-b179-c0d3a70bf8fb" providerId="ADAL" clId="{5F502229-ACD9-48F5-A583-69D00513CCAE}" dt="2021-04-28T20:20:30.662" v="5360" actId="26606"/>
          <ac:spMkLst>
            <pc:docMk/>
            <pc:sldMk cId="106224890" sldId="269"/>
            <ac:spMk id="27" creationId="{E4CBBC1E-991D-4CF9-BCA5-AB1496871411}"/>
          </ac:spMkLst>
        </pc:spChg>
        <pc:spChg chg="add">
          <ac:chgData name="Rick Bostian" userId="90a15d77-1850-4e1a-b179-c0d3a70bf8fb" providerId="ADAL" clId="{5F502229-ACD9-48F5-A583-69D00513CCAE}" dt="2021-04-28T20:20:30.662" v="5360" actId="26606"/>
          <ac:spMkLst>
            <pc:docMk/>
            <pc:sldMk cId="106224890" sldId="269"/>
            <ac:spMk id="32" creationId="{D2600CBB-0CF8-4237-8491-B7864363D2AE}"/>
          </ac:spMkLst>
        </pc:spChg>
        <pc:spChg chg="add">
          <ac:chgData name="Rick Bostian" userId="90a15d77-1850-4e1a-b179-c0d3a70bf8fb" providerId="ADAL" clId="{5F502229-ACD9-48F5-A583-69D00513CCAE}" dt="2021-04-28T20:20:30.662" v="5360" actId="26606"/>
          <ac:spMkLst>
            <pc:docMk/>
            <pc:sldMk cId="106224890" sldId="269"/>
            <ac:spMk id="34" creationId="{E4CBBC1E-991D-4CF9-BCA5-AB1496871411}"/>
          </ac:spMkLst>
        </pc:spChg>
        <pc:grpChg chg="add del">
          <ac:chgData name="Rick Bostian" userId="90a15d77-1850-4e1a-b179-c0d3a70bf8fb" providerId="ADAL" clId="{5F502229-ACD9-48F5-A583-69D00513CCAE}" dt="2021-04-28T20:18:56.553" v="5300" actId="26606"/>
          <ac:grpSpMkLst>
            <pc:docMk/>
            <pc:sldMk cId="106224890" sldId="269"/>
            <ac:grpSpMk id="12" creationId="{A3F7C935-E41E-4E8D-91DF-D3BAB9521DF0}"/>
          </ac:grpSpMkLst>
        </pc:grpChg>
        <pc:graphicFrameChg chg="add mod modGraphic">
          <ac:chgData name="Rick Bostian" userId="90a15d77-1850-4e1a-b179-c0d3a70bf8fb" providerId="ADAL" clId="{5F502229-ACD9-48F5-A583-69D00513CCAE}" dt="2021-04-28T20:20:30.662" v="5360" actId="26606"/>
          <ac:graphicFrameMkLst>
            <pc:docMk/>
            <pc:sldMk cId="106224890" sldId="269"/>
            <ac:graphicFrameMk id="21" creationId="{8D030B0C-3759-459D-B293-D64961D48CCC}"/>
          </ac:graphicFrameMkLst>
        </pc:graphicFrameChg>
      </pc:sldChg>
      <pc:sldChg chg="addSp delSp modSp new mod setBg">
        <pc:chgData name="Rick Bostian" userId="90a15d77-1850-4e1a-b179-c0d3a70bf8fb" providerId="ADAL" clId="{5F502229-ACD9-48F5-A583-69D00513CCAE}" dt="2021-04-28T14:07:22.213" v="2209" actId="1076"/>
        <pc:sldMkLst>
          <pc:docMk/>
          <pc:sldMk cId="4188674587" sldId="270"/>
        </pc:sldMkLst>
        <pc:spChg chg="mod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2" creationId="{0BBE8185-CA94-40FA-A855-DD7BEE135363}"/>
          </ac:spMkLst>
        </pc:spChg>
        <pc:spChg chg="del mod">
          <ac:chgData name="Rick Bostian" userId="90a15d77-1850-4e1a-b179-c0d3a70bf8fb" providerId="ADAL" clId="{5F502229-ACD9-48F5-A583-69D00513CCAE}" dt="2021-04-28T13:46:32.785" v="2036" actId="26606"/>
          <ac:spMkLst>
            <pc:docMk/>
            <pc:sldMk cId="4188674587" sldId="270"/>
            <ac:spMk id="3" creationId="{918DFC59-11A5-429C-BB9C-9BF02ACAA5B3}"/>
          </ac:spMkLst>
        </pc:spChg>
        <pc:spChg chg="add del">
          <ac:chgData name="Rick Bostian" userId="90a15d77-1850-4e1a-b179-c0d3a70bf8fb" providerId="ADAL" clId="{5F502229-ACD9-48F5-A583-69D00513CCAE}" dt="2021-04-28T13:46:32.785" v="2036" actId="26606"/>
          <ac:spMkLst>
            <pc:docMk/>
            <pc:sldMk cId="4188674587" sldId="270"/>
            <ac:spMk id="8" creationId="{CADF2543-1B6F-4FBC-A7AF-53A0430E05AB}"/>
          </ac:spMkLst>
        </pc:spChg>
        <pc:spChg chg="add mod">
          <ac:chgData name="Rick Bostian" userId="90a15d77-1850-4e1a-b179-c0d3a70bf8fb" providerId="ADAL" clId="{5F502229-ACD9-48F5-A583-69D00513CCAE}" dt="2021-04-28T14:04:40.168" v="2146" actId="113"/>
          <ac:spMkLst>
            <pc:docMk/>
            <pc:sldMk cId="4188674587" sldId="270"/>
            <ac:spMk id="16" creationId="{EA5E5FBA-5E21-4F9F-9813-2177BDC16175}"/>
          </ac:spMkLst>
        </pc:spChg>
        <pc:spChg chg="add mod">
          <ac:chgData name="Rick Bostian" userId="90a15d77-1850-4e1a-b179-c0d3a70bf8fb" providerId="ADAL" clId="{5F502229-ACD9-48F5-A583-69D00513CCAE}" dt="2021-04-28T14:05:45.122" v="2168" actId="1076"/>
          <ac:spMkLst>
            <pc:docMk/>
            <pc:sldMk cId="4188674587" sldId="270"/>
            <ac:spMk id="18" creationId="{A37983E1-8376-4478-ABEC-D3BF2FEC80D9}"/>
          </ac:spMkLst>
        </pc:spChg>
        <pc:spChg chg="add mod">
          <ac:chgData name="Rick Bostian" userId="90a15d77-1850-4e1a-b179-c0d3a70bf8fb" providerId="ADAL" clId="{5F502229-ACD9-48F5-A583-69D00513CCAE}" dt="2021-04-28T14:06:38.067" v="2191" actId="113"/>
          <ac:spMkLst>
            <pc:docMk/>
            <pc:sldMk cId="4188674587" sldId="270"/>
            <ac:spMk id="19" creationId="{811BBAAF-FBE1-4072-8BAC-BEAF70E38F13}"/>
          </ac:spMkLst>
        </pc:spChg>
        <pc:spChg chg="add mod">
          <ac:chgData name="Rick Bostian" userId="90a15d77-1850-4e1a-b179-c0d3a70bf8fb" providerId="ADAL" clId="{5F502229-ACD9-48F5-A583-69D00513CCAE}" dt="2021-04-28T14:07:22.213" v="2209" actId="1076"/>
          <ac:spMkLst>
            <pc:docMk/>
            <pc:sldMk cId="4188674587" sldId="270"/>
            <ac:spMk id="20" creationId="{DE8A43A4-7325-40C7-A4FD-70BD0CF919A2}"/>
          </ac:spMkLst>
        </pc:spChg>
        <pc:spChg chg="add del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21" creationId="{2C33F367-76E5-4D2A-96B1-4FD443CDD1CF}"/>
          </ac:spMkLst>
        </pc:spChg>
        <pc:spChg chg="add del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23" creationId="{6F769419-3E73-449D-B62A-0CDEC946A679}"/>
          </ac:spMkLst>
        </pc:spChg>
        <pc:spChg chg="add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35" creationId="{10ABDF25-C37B-4184-B15C-D681D256CC8D}"/>
          </ac:spMkLst>
        </pc:spChg>
        <pc:spChg chg="add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37" creationId="{C356D533-2D48-459F-BD43-1F902CC2AE79}"/>
          </ac:spMkLst>
        </pc:spChg>
        <pc:spChg chg="add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39" creationId="{7CF6A3A2-C595-4E41-9B5F-5C654F498A5A}"/>
          </ac:spMkLst>
        </pc:spChg>
        <pc:spChg chg="add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41" creationId="{6FE12C62-E0E1-4E96-9F25-492088826631}"/>
          </ac:spMkLst>
        </pc:spChg>
        <pc:spChg chg="add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43" creationId="{F023E8A8-FBFE-4011-9659-66D31E6D3A9C}"/>
          </ac:spMkLst>
        </pc:spChg>
        <pc:spChg chg="add">
          <ac:chgData name="Rick Bostian" userId="90a15d77-1850-4e1a-b179-c0d3a70bf8fb" providerId="ADAL" clId="{5F502229-ACD9-48F5-A583-69D00513CCAE}" dt="2021-04-28T14:02:04.150" v="2115" actId="26606"/>
          <ac:spMkLst>
            <pc:docMk/>
            <pc:sldMk cId="4188674587" sldId="270"/>
            <ac:spMk id="45" creationId="{676ACB49-5C18-4810-ABB9-F2C2644AC53B}"/>
          </ac:spMkLst>
        </pc:spChg>
        <pc:grpChg chg="add del">
          <ac:chgData name="Rick Bostian" userId="90a15d77-1850-4e1a-b179-c0d3a70bf8fb" providerId="ADAL" clId="{5F502229-ACD9-48F5-A583-69D00513CCAE}" dt="2021-04-28T13:46:32.785" v="2036" actId="26606"/>
          <ac:grpSpMkLst>
            <pc:docMk/>
            <pc:sldMk cId="4188674587" sldId="270"/>
            <ac:grpSpMk id="10" creationId="{A80A6E81-6B71-43DF-877B-E964A9A4CB68}"/>
          </ac:grpSpMkLst>
        </pc:grpChg>
        <pc:grpChg chg="add del">
          <ac:chgData name="Rick Bostian" userId="90a15d77-1850-4e1a-b179-c0d3a70bf8fb" providerId="ADAL" clId="{5F502229-ACD9-48F5-A583-69D00513CCAE}" dt="2021-04-28T14:02:04.150" v="2115" actId="26606"/>
          <ac:grpSpMkLst>
            <pc:docMk/>
            <pc:sldMk cId="4188674587" sldId="270"/>
            <ac:grpSpMk id="25" creationId="{A6515200-42F9-488F-9895-6CDBCD1E87C8}"/>
          </ac:grpSpMkLst>
        </pc:grpChg>
        <pc:grpChg chg="add">
          <ac:chgData name="Rick Bostian" userId="90a15d77-1850-4e1a-b179-c0d3a70bf8fb" providerId="ADAL" clId="{5F502229-ACD9-48F5-A583-69D00513CCAE}" dt="2021-04-28T14:02:04.150" v="2115" actId="26606"/>
          <ac:grpSpMkLst>
            <pc:docMk/>
            <pc:sldMk cId="4188674587" sldId="270"/>
            <ac:grpSpMk id="47" creationId="{87541ADB-87EF-4200-97D8-ADFDD08077FC}"/>
          </ac:grpSpMkLst>
        </pc:grpChg>
        <pc:graphicFrameChg chg="add mod ord modGraphic">
          <ac:chgData name="Rick Bostian" userId="90a15d77-1850-4e1a-b179-c0d3a70bf8fb" providerId="ADAL" clId="{5F502229-ACD9-48F5-A583-69D00513CCAE}" dt="2021-04-28T14:03:30.170" v="2125" actId="5793"/>
          <ac:graphicFrameMkLst>
            <pc:docMk/>
            <pc:sldMk cId="4188674587" sldId="270"/>
            <ac:graphicFrameMk id="17" creationId="{48E8BC23-E71C-4C04-A3B0-38658F3B557B}"/>
          </ac:graphicFrameMkLst>
        </pc:graphicFrameChg>
        <pc:picChg chg="add del mod">
          <ac:chgData name="Rick Bostian" userId="90a15d77-1850-4e1a-b179-c0d3a70bf8fb" providerId="ADAL" clId="{5F502229-ACD9-48F5-A583-69D00513CCAE}" dt="2021-04-28T14:01:16.566" v="2113" actId="478"/>
          <ac:picMkLst>
            <pc:docMk/>
            <pc:sldMk cId="4188674587" sldId="270"/>
            <ac:picMk id="4" creationId="{5B994B12-DEAB-4FB4-AC5E-50614D58705C}"/>
          </ac:picMkLst>
        </pc:picChg>
        <pc:picChg chg="add mod ord">
          <ac:chgData name="Rick Bostian" userId="90a15d77-1850-4e1a-b179-c0d3a70bf8fb" providerId="ADAL" clId="{5F502229-ACD9-48F5-A583-69D00513CCAE}" dt="2021-04-28T14:02:53.228" v="2120" actId="14100"/>
          <ac:picMkLst>
            <pc:docMk/>
            <pc:sldMk cId="4188674587" sldId="270"/>
            <ac:picMk id="5" creationId="{A4376057-B629-4C0B-8626-E8B56A187485}"/>
          </ac:picMkLst>
        </pc:picChg>
        <pc:picChg chg="add mod">
          <ac:chgData name="Rick Bostian" userId="90a15d77-1850-4e1a-b179-c0d3a70bf8fb" providerId="ADAL" clId="{5F502229-ACD9-48F5-A583-69D00513CCAE}" dt="2021-04-28T14:02:48.003" v="2119" actId="14100"/>
          <ac:picMkLst>
            <pc:docMk/>
            <pc:sldMk cId="4188674587" sldId="270"/>
            <ac:picMk id="6" creationId="{275A5FF0-9507-43C8-BE7F-504D72B0B833}"/>
          </ac:picMkLst>
        </pc:picChg>
        <pc:picChg chg="add mod ord">
          <ac:chgData name="Rick Bostian" userId="90a15d77-1850-4e1a-b179-c0d3a70bf8fb" providerId="ADAL" clId="{5F502229-ACD9-48F5-A583-69D00513CCAE}" dt="2021-04-28T14:06:32.101" v="2189" actId="1076"/>
          <ac:picMkLst>
            <pc:docMk/>
            <pc:sldMk cId="4188674587" sldId="270"/>
            <ac:picMk id="7" creationId="{6B64BD02-D41D-4E59-BD2F-E2FB69B644DD}"/>
          </ac:picMkLst>
        </pc:picChg>
        <pc:picChg chg="add mod">
          <ac:chgData name="Rick Bostian" userId="90a15d77-1850-4e1a-b179-c0d3a70bf8fb" providerId="ADAL" clId="{5F502229-ACD9-48F5-A583-69D00513CCAE}" dt="2021-04-28T14:06:47.632" v="2192" actId="1076"/>
          <ac:picMkLst>
            <pc:docMk/>
            <pc:sldMk cId="4188674587" sldId="270"/>
            <ac:picMk id="9" creationId="{7C1AB102-D97F-4ADE-9A5E-4C9973BFD25C}"/>
          </ac:picMkLst>
        </pc:picChg>
      </pc:sldChg>
      <pc:sldChg chg="addSp modSp new mod setBg">
        <pc:chgData name="Rick Bostian" userId="90a15d77-1850-4e1a-b179-c0d3a70bf8fb" providerId="ADAL" clId="{5F502229-ACD9-48F5-A583-69D00513CCAE}" dt="2021-04-28T20:22:45.853" v="5388" actId="20577"/>
        <pc:sldMkLst>
          <pc:docMk/>
          <pc:sldMk cId="2163606782" sldId="271"/>
        </pc:sldMkLst>
        <pc:spChg chg="mod">
          <ac:chgData name="Rick Bostian" userId="90a15d77-1850-4e1a-b179-c0d3a70bf8fb" providerId="ADAL" clId="{5F502229-ACD9-48F5-A583-69D00513CCAE}" dt="2021-04-28T14:14:53.957" v="2540" actId="26606"/>
          <ac:spMkLst>
            <pc:docMk/>
            <pc:sldMk cId="2163606782" sldId="271"/>
            <ac:spMk id="2" creationId="{5642DE35-ACA5-4397-9143-4AA4A24511F2}"/>
          </ac:spMkLst>
        </pc:spChg>
        <pc:spChg chg="mod">
          <ac:chgData name="Rick Bostian" userId="90a15d77-1850-4e1a-b179-c0d3a70bf8fb" providerId="ADAL" clId="{5F502229-ACD9-48F5-A583-69D00513CCAE}" dt="2021-04-28T20:22:45.853" v="5388" actId="20577"/>
          <ac:spMkLst>
            <pc:docMk/>
            <pc:sldMk cId="2163606782" sldId="271"/>
            <ac:spMk id="3" creationId="{C4AA68BF-E834-42AA-92F8-0DB134E3CD8A}"/>
          </ac:spMkLst>
        </pc:spChg>
        <pc:spChg chg="add">
          <ac:chgData name="Rick Bostian" userId="90a15d77-1850-4e1a-b179-c0d3a70bf8fb" providerId="ADAL" clId="{5F502229-ACD9-48F5-A583-69D00513CCAE}" dt="2021-04-28T14:14:53.957" v="2540" actId="26606"/>
          <ac:spMkLst>
            <pc:docMk/>
            <pc:sldMk cId="2163606782" sldId="271"/>
            <ac:spMk id="8" creationId="{290FE681-1E05-478A-89DC-5F7AB37CFD77}"/>
          </ac:spMkLst>
        </pc:spChg>
        <pc:cxnChg chg="add">
          <ac:chgData name="Rick Bostian" userId="90a15d77-1850-4e1a-b179-c0d3a70bf8fb" providerId="ADAL" clId="{5F502229-ACD9-48F5-A583-69D00513CCAE}" dt="2021-04-28T14:14:53.957" v="2540" actId="26606"/>
          <ac:cxnSpMkLst>
            <pc:docMk/>
            <pc:sldMk cId="2163606782" sldId="271"/>
            <ac:cxnSpMk id="10" creationId="{2E2F21DC-5F0E-42CF-B89C-C1E25E175CB8}"/>
          </ac:cxnSpMkLst>
        </pc:cxnChg>
      </pc:sldChg>
      <pc:sldChg chg="addSp delSp modSp new del mod">
        <pc:chgData name="Rick Bostian" userId="90a15d77-1850-4e1a-b179-c0d3a70bf8fb" providerId="ADAL" clId="{5F502229-ACD9-48F5-A583-69D00513CCAE}" dt="2021-04-28T14:07:55.074" v="2210" actId="2696"/>
        <pc:sldMkLst>
          <pc:docMk/>
          <pc:sldMk cId="3604672556" sldId="271"/>
        </pc:sldMkLst>
        <pc:spChg chg="del">
          <ac:chgData name="Rick Bostian" userId="90a15d77-1850-4e1a-b179-c0d3a70bf8fb" providerId="ADAL" clId="{5F502229-ACD9-48F5-A583-69D00513CCAE}" dt="2021-04-28T13:49:39.305" v="2062"/>
          <ac:spMkLst>
            <pc:docMk/>
            <pc:sldMk cId="3604672556" sldId="271"/>
            <ac:spMk id="2" creationId="{E4CD49A8-CE86-467D-AF8B-D74CDDADADB6}"/>
          </ac:spMkLst>
        </pc:spChg>
        <pc:spChg chg="del">
          <ac:chgData name="Rick Bostian" userId="90a15d77-1850-4e1a-b179-c0d3a70bf8fb" providerId="ADAL" clId="{5F502229-ACD9-48F5-A583-69D00513CCAE}" dt="2021-04-28T13:49:39.305" v="2062"/>
          <ac:spMkLst>
            <pc:docMk/>
            <pc:sldMk cId="3604672556" sldId="271"/>
            <ac:spMk id="3" creationId="{2A6099B3-8679-4BAE-93C8-6CA987E04382}"/>
          </ac:spMkLst>
        </pc:spChg>
        <pc:picChg chg="add mod modCrop">
          <ac:chgData name="Rick Bostian" userId="90a15d77-1850-4e1a-b179-c0d3a70bf8fb" providerId="ADAL" clId="{5F502229-ACD9-48F5-A583-69D00513CCAE}" dt="2021-04-28T13:50:28.730" v="2066" actId="732"/>
          <ac:picMkLst>
            <pc:docMk/>
            <pc:sldMk cId="3604672556" sldId="271"/>
            <ac:picMk id="4" creationId="{6A589323-D367-4059-990C-EF1076788127}"/>
          </ac:picMkLst>
        </pc:picChg>
        <pc:picChg chg="add mod modCrop">
          <ac:chgData name="Rick Bostian" userId="90a15d77-1850-4e1a-b179-c0d3a70bf8fb" providerId="ADAL" clId="{5F502229-ACD9-48F5-A583-69D00513CCAE}" dt="2021-04-28T13:56:17.151" v="2083" actId="732"/>
          <ac:picMkLst>
            <pc:docMk/>
            <pc:sldMk cId="3604672556" sldId="271"/>
            <ac:picMk id="5" creationId="{EAC69A3B-D051-48AC-AC29-3B90AC498401}"/>
          </ac:picMkLst>
        </pc:picChg>
        <pc:picChg chg="add mod modCrop">
          <ac:chgData name="Rick Bostian" userId="90a15d77-1850-4e1a-b179-c0d3a70bf8fb" providerId="ADAL" clId="{5F502229-ACD9-48F5-A583-69D00513CCAE}" dt="2021-04-28T14:00:59.217" v="2111" actId="732"/>
          <ac:picMkLst>
            <pc:docMk/>
            <pc:sldMk cId="3604672556" sldId="271"/>
            <ac:picMk id="6" creationId="{A3D9138C-335B-4DFA-8BD2-A52C7796A1D3}"/>
          </ac:picMkLst>
        </pc:picChg>
      </pc:sldChg>
      <pc:sldChg chg="new del">
        <pc:chgData name="Rick Bostian" userId="90a15d77-1850-4e1a-b179-c0d3a70bf8fb" providerId="ADAL" clId="{5F502229-ACD9-48F5-A583-69D00513CCAE}" dt="2021-04-28T21:03:19.148" v="6670" actId="2696"/>
        <pc:sldMkLst>
          <pc:docMk/>
          <pc:sldMk cId="1615419725" sldId="272"/>
        </pc:sldMkLst>
      </pc:sldChg>
      <pc:sldChg chg="new del">
        <pc:chgData name="Rick Bostian" userId="90a15d77-1850-4e1a-b179-c0d3a70bf8fb" providerId="ADAL" clId="{5F502229-ACD9-48F5-A583-69D00513CCAE}" dt="2021-04-28T21:03:11.314" v="6669" actId="2696"/>
        <pc:sldMkLst>
          <pc:docMk/>
          <pc:sldMk cId="3863069285" sldId="273"/>
        </pc:sldMkLst>
      </pc:sldChg>
      <pc:sldChg chg="addSp delSp modSp new mod setBg">
        <pc:chgData name="Rick Bostian" userId="90a15d77-1850-4e1a-b179-c0d3a70bf8fb" providerId="ADAL" clId="{5F502229-ACD9-48F5-A583-69D00513CCAE}" dt="2021-04-28T14:37:24.057" v="2993" actId="20577"/>
        <pc:sldMkLst>
          <pc:docMk/>
          <pc:sldMk cId="2153139877" sldId="274"/>
        </pc:sldMkLst>
        <pc:spChg chg="mod">
          <ac:chgData name="Rick Bostian" userId="90a15d77-1850-4e1a-b179-c0d3a70bf8fb" providerId="ADAL" clId="{5F502229-ACD9-48F5-A583-69D00513CCAE}" dt="2021-04-28T14:35:30.112" v="2967" actId="26606"/>
          <ac:spMkLst>
            <pc:docMk/>
            <pc:sldMk cId="2153139877" sldId="274"/>
            <ac:spMk id="2" creationId="{5A369CE7-43AA-471F-95B4-FFF16EC9ACB7}"/>
          </ac:spMkLst>
        </pc:spChg>
        <pc:spChg chg="del mod">
          <ac:chgData name="Rick Bostian" userId="90a15d77-1850-4e1a-b179-c0d3a70bf8fb" providerId="ADAL" clId="{5F502229-ACD9-48F5-A583-69D00513CCAE}" dt="2021-04-28T14:35:30.112" v="2967" actId="26606"/>
          <ac:spMkLst>
            <pc:docMk/>
            <pc:sldMk cId="2153139877" sldId="274"/>
            <ac:spMk id="3" creationId="{00BD7DDC-856A-473C-9DF9-2A05116DB362}"/>
          </ac:spMkLst>
        </pc:spChg>
        <pc:spChg chg="add del">
          <ac:chgData name="Rick Bostian" userId="90a15d77-1850-4e1a-b179-c0d3a70bf8fb" providerId="ADAL" clId="{5F502229-ACD9-48F5-A583-69D00513CCAE}" dt="2021-04-28T14:35:30.112" v="2967" actId="26606"/>
          <ac:spMkLst>
            <pc:docMk/>
            <pc:sldMk cId="2153139877" sldId="274"/>
            <ac:spMk id="8" creationId="{7509B08A-C1EC-478C-86AF-60ADE06D9BBB}"/>
          </ac:spMkLst>
        </pc:spChg>
        <pc:spChg chg="add del">
          <ac:chgData name="Rick Bostian" userId="90a15d77-1850-4e1a-b179-c0d3a70bf8fb" providerId="ADAL" clId="{5F502229-ACD9-48F5-A583-69D00513CCAE}" dt="2021-04-28T14:35:30.112" v="2967" actId="26606"/>
          <ac:spMkLst>
            <pc:docMk/>
            <pc:sldMk cId="2153139877" sldId="274"/>
            <ac:spMk id="10" creationId="{221CC330-4259-4C32-BF8B-5FE13FFABB3A}"/>
          </ac:spMkLst>
        </pc:spChg>
        <pc:spChg chg="add">
          <ac:chgData name="Rick Bostian" userId="90a15d77-1850-4e1a-b179-c0d3a70bf8fb" providerId="ADAL" clId="{5F502229-ACD9-48F5-A583-69D00513CCAE}" dt="2021-04-28T14:35:30.112" v="2967" actId="26606"/>
          <ac:spMkLst>
            <pc:docMk/>
            <pc:sldMk cId="2153139877" sldId="274"/>
            <ac:spMk id="16" creationId="{2C33F367-76E5-4D2A-96B1-4FD443CDD1CF}"/>
          </ac:spMkLst>
        </pc:spChg>
        <pc:spChg chg="add">
          <ac:chgData name="Rick Bostian" userId="90a15d77-1850-4e1a-b179-c0d3a70bf8fb" providerId="ADAL" clId="{5F502229-ACD9-48F5-A583-69D00513CCAE}" dt="2021-04-28T14:35:30.112" v="2967" actId="26606"/>
          <ac:spMkLst>
            <pc:docMk/>
            <pc:sldMk cId="2153139877" sldId="274"/>
            <ac:spMk id="18" creationId="{6F769419-3E73-449D-B62A-0CDEC946A679}"/>
          </ac:spMkLst>
        </pc:spChg>
        <pc:grpChg chg="add">
          <ac:chgData name="Rick Bostian" userId="90a15d77-1850-4e1a-b179-c0d3a70bf8fb" providerId="ADAL" clId="{5F502229-ACD9-48F5-A583-69D00513CCAE}" dt="2021-04-28T14:35:30.112" v="2967" actId="26606"/>
          <ac:grpSpMkLst>
            <pc:docMk/>
            <pc:sldMk cId="2153139877" sldId="274"/>
            <ac:grpSpMk id="20" creationId="{A6515200-42F9-488F-9895-6CDBCD1E87C8}"/>
          </ac:grpSpMkLst>
        </pc:grpChg>
        <pc:graphicFrameChg chg="add mod">
          <ac:chgData name="Rick Bostian" userId="90a15d77-1850-4e1a-b179-c0d3a70bf8fb" providerId="ADAL" clId="{5F502229-ACD9-48F5-A583-69D00513CCAE}" dt="2021-04-28T14:37:24.057" v="2993" actId="20577"/>
          <ac:graphicFrameMkLst>
            <pc:docMk/>
            <pc:sldMk cId="2153139877" sldId="274"/>
            <ac:graphicFrameMk id="12" creationId="{B862C125-BF53-4A83-9A55-12E3B14559D1}"/>
          </ac:graphicFrameMkLst>
        </pc:graphicFrameChg>
      </pc:sldChg>
      <pc:sldChg chg="addSp delSp modSp new mod setBg">
        <pc:chgData name="Rick Bostian" userId="90a15d77-1850-4e1a-b179-c0d3a70bf8fb" providerId="ADAL" clId="{5F502229-ACD9-48F5-A583-69D00513CCAE}" dt="2021-04-28T20:38:53.343" v="5970" actId="20577"/>
        <pc:sldMkLst>
          <pc:docMk/>
          <pc:sldMk cId="1193427546" sldId="275"/>
        </pc:sldMkLst>
        <pc:spChg chg="mod">
          <ac:chgData name="Rick Bostian" userId="90a15d77-1850-4e1a-b179-c0d3a70bf8fb" providerId="ADAL" clId="{5F502229-ACD9-48F5-A583-69D00513CCAE}" dt="2021-04-28T20:38:53.343" v="5970" actId="20577"/>
          <ac:spMkLst>
            <pc:docMk/>
            <pc:sldMk cId="1193427546" sldId="275"/>
            <ac:spMk id="2" creationId="{8BFAD23C-0A33-4445-8EF3-E6B8DC367E42}"/>
          </ac:spMkLst>
        </pc:spChg>
        <pc:spChg chg="del">
          <ac:chgData name="Rick Bostian" userId="90a15d77-1850-4e1a-b179-c0d3a70bf8fb" providerId="ADAL" clId="{5F502229-ACD9-48F5-A583-69D00513CCAE}" dt="2021-04-28T14:38:50.191" v="2995"/>
          <ac:spMkLst>
            <pc:docMk/>
            <pc:sldMk cId="1193427546" sldId="275"/>
            <ac:spMk id="3" creationId="{07DEA47C-1C91-4058-8053-D244FDC8BAD2}"/>
          </ac:spMkLst>
        </pc:spChg>
        <pc:spChg chg="add del">
          <ac:chgData name="Rick Bostian" userId="90a15d77-1850-4e1a-b179-c0d3a70bf8fb" providerId="ADAL" clId="{5F502229-ACD9-48F5-A583-69D00513CCAE}" dt="2021-04-28T14:40:16.036" v="3101" actId="26606"/>
          <ac:spMkLst>
            <pc:docMk/>
            <pc:sldMk cId="1193427546" sldId="275"/>
            <ac:spMk id="8" creationId="{8432FF4E-84DC-4B8D-A900-826F29A42E9C}"/>
          </ac:spMkLst>
        </pc:spChg>
        <pc:spChg chg="add del">
          <ac:chgData name="Rick Bostian" userId="90a15d77-1850-4e1a-b179-c0d3a70bf8fb" providerId="ADAL" clId="{5F502229-ACD9-48F5-A583-69D00513CCAE}" dt="2021-04-28T14:40:16.036" v="3101" actId="26606"/>
          <ac:spMkLst>
            <pc:docMk/>
            <pc:sldMk cId="1193427546" sldId="275"/>
            <ac:spMk id="11" creationId="{E09CCB3F-DBCE-4964-9E34-8C5DE80EF4B5}"/>
          </ac:spMkLst>
        </pc:spChg>
        <pc:spChg chg="add del">
          <ac:chgData name="Rick Bostian" userId="90a15d77-1850-4e1a-b179-c0d3a70bf8fb" providerId="ADAL" clId="{5F502229-ACD9-48F5-A583-69D00513CCAE}" dt="2021-04-28T14:40:16.036" v="3101" actId="26606"/>
          <ac:spMkLst>
            <pc:docMk/>
            <pc:sldMk cId="1193427546" sldId="275"/>
            <ac:spMk id="13" creationId="{1DFF944F-74BA-483A-82C0-64E3AAF4AE98}"/>
          </ac:spMkLst>
        </pc:spChg>
        <pc:spChg chg="add del">
          <ac:chgData name="Rick Bostian" userId="90a15d77-1850-4e1a-b179-c0d3a70bf8fb" providerId="ADAL" clId="{5F502229-ACD9-48F5-A583-69D00513CCAE}" dt="2021-04-28T14:40:18.597" v="3103" actId="26606"/>
          <ac:spMkLst>
            <pc:docMk/>
            <pc:sldMk cId="1193427546" sldId="275"/>
            <ac:spMk id="19" creationId="{8777B48D-7BF2-470D-876B-50CD5CC83EBA}"/>
          </ac:spMkLst>
        </pc:spChg>
        <pc:spChg chg="add">
          <ac:chgData name="Rick Bostian" userId="90a15d77-1850-4e1a-b179-c0d3a70bf8fb" providerId="ADAL" clId="{5F502229-ACD9-48F5-A583-69D00513CCAE}" dt="2021-04-28T14:40:18.615" v="3104" actId="26606"/>
          <ac:spMkLst>
            <pc:docMk/>
            <pc:sldMk cId="1193427546" sldId="275"/>
            <ac:spMk id="36" creationId="{C5BDD1EA-D8C1-45AF-9F0A-14A2A137BA2A}"/>
          </ac:spMkLst>
        </pc:spChg>
        <pc:spChg chg="add">
          <ac:chgData name="Rick Bostian" userId="90a15d77-1850-4e1a-b179-c0d3a70bf8fb" providerId="ADAL" clId="{5F502229-ACD9-48F5-A583-69D00513CCAE}" dt="2021-04-28T14:40:18.615" v="3104" actId="26606"/>
          <ac:spMkLst>
            <pc:docMk/>
            <pc:sldMk cId="1193427546" sldId="275"/>
            <ac:spMk id="37" creationId="{14354E08-0068-48D7-A8AD-84C7B1CF585D}"/>
          </ac:spMkLst>
        </pc:spChg>
        <pc:grpChg chg="add del">
          <ac:chgData name="Rick Bostian" userId="90a15d77-1850-4e1a-b179-c0d3a70bf8fb" providerId="ADAL" clId="{5F502229-ACD9-48F5-A583-69D00513CCAE}" dt="2021-04-28T14:40:16.036" v="3101" actId="26606"/>
          <ac:grpSpMkLst>
            <pc:docMk/>
            <pc:sldMk cId="1193427546" sldId="275"/>
            <ac:grpSpMk id="15" creationId="{A9733A91-F958-4629-801A-3F6F1E09AD64}"/>
          </ac:grpSpMkLst>
        </pc:grpChg>
        <pc:grpChg chg="add del">
          <ac:chgData name="Rick Bostian" userId="90a15d77-1850-4e1a-b179-c0d3a70bf8fb" providerId="ADAL" clId="{5F502229-ACD9-48F5-A583-69D00513CCAE}" dt="2021-04-28T14:40:18.597" v="3103" actId="26606"/>
          <ac:grpSpMkLst>
            <pc:docMk/>
            <pc:sldMk cId="1193427546" sldId="275"/>
            <ac:grpSpMk id="21" creationId="{83DA8283-3FF4-47B3-9266-60768C743207}"/>
          </ac:grpSpMkLst>
        </pc:grpChg>
        <pc:grpChg chg="add">
          <ac:chgData name="Rick Bostian" userId="90a15d77-1850-4e1a-b179-c0d3a70bf8fb" providerId="ADAL" clId="{5F502229-ACD9-48F5-A583-69D00513CCAE}" dt="2021-04-28T14:40:18.615" v="3104" actId="26606"/>
          <ac:grpSpMkLst>
            <pc:docMk/>
            <pc:sldMk cId="1193427546" sldId="275"/>
            <ac:grpSpMk id="23" creationId="{A779F34F-2960-4B81-BA08-445B6F6A0CD7}"/>
          </ac:grpSpMkLst>
        </pc:grpChg>
        <pc:picChg chg="add mod">
          <ac:chgData name="Rick Bostian" userId="90a15d77-1850-4e1a-b179-c0d3a70bf8fb" providerId="ADAL" clId="{5F502229-ACD9-48F5-A583-69D00513CCAE}" dt="2021-04-28T14:40:18.615" v="3104" actId="26606"/>
          <ac:picMkLst>
            <pc:docMk/>
            <pc:sldMk cId="1193427546" sldId="275"/>
            <ac:picMk id="4" creationId="{D2B91FDB-421D-4557-8E11-5A61DFFEFE30}"/>
          </ac:picMkLst>
        </pc:picChg>
        <pc:cxnChg chg="add del">
          <ac:chgData name="Rick Bostian" userId="90a15d77-1850-4e1a-b179-c0d3a70bf8fb" providerId="ADAL" clId="{5F502229-ACD9-48F5-A583-69D00513CCAE}" dt="2021-04-28T14:40:18.597" v="3103" actId="26606"/>
          <ac:cxnSpMkLst>
            <pc:docMk/>
            <pc:sldMk cId="1193427546" sldId="275"/>
            <ac:cxnSpMk id="9" creationId="{8FD48FB1-66D8-4676-B0AA-C139A1DB78D1}"/>
          </ac:cxnSpMkLst>
        </pc:cxnChg>
        <pc:cxnChg chg="add del">
          <ac:chgData name="Rick Bostian" userId="90a15d77-1850-4e1a-b179-c0d3a70bf8fb" providerId="ADAL" clId="{5F502229-ACD9-48F5-A583-69D00513CCAE}" dt="2021-04-28T14:40:18.597" v="3103" actId="26606"/>
          <ac:cxnSpMkLst>
            <pc:docMk/>
            <pc:sldMk cId="1193427546" sldId="275"/>
            <ac:cxnSpMk id="17" creationId="{2A35DB53-42BE-460E-9CA1-1294C98463CB}"/>
          </ac:cxnSpMkLst>
        </pc:cxnChg>
        <pc:cxnChg chg="add del">
          <ac:chgData name="Rick Bostian" userId="90a15d77-1850-4e1a-b179-c0d3a70bf8fb" providerId="ADAL" clId="{5F502229-ACD9-48F5-A583-69D00513CCAE}" dt="2021-04-28T14:40:18.597" v="3103" actId="26606"/>
          <ac:cxnSpMkLst>
            <pc:docMk/>
            <pc:sldMk cId="1193427546" sldId="275"/>
            <ac:cxnSpMk id="27" creationId="{F033F5AE-6728-4F19-8DED-658E674B31B9}"/>
          </ac:cxnSpMkLst>
        </pc:cxnChg>
        <pc:cxnChg chg="add del">
          <ac:chgData name="Rick Bostian" userId="90a15d77-1850-4e1a-b179-c0d3a70bf8fb" providerId="ADAL" clId="{5F502229-ACD9-48F5-A583-69D00513CCAE}" dt="2021-04-28T14:40:18.597" v="3103" actId="26606"/>
          <ac:cxnSpMkLst>
            <pc:docMk/>
            <pc:sldMk cId="1193427546" sldId="275"/>
            <ac:cxnSpMk id="28" creationId="{82C7D74A-18BA-4709-A808-44E8815C4430}"/>
          </ac:cxnSpMkLst>
        </pc:cxnChg>
        <pc:cxnChg chg="add del">
          <ac:chgData name="Rick Bostian" userId="90a15d77-1850-4e1a-b179-c0d3a70bf8fb" providerId="ADAL" clId="{5F502229-ACD9-48F5-A583-69D00513CCAE}" dt="2021-04-28T14:40:18.597" v="3103" actId="26606"/>
          <ac:cxnSpMkLst>
            <pc:docMk/>
            <pc:sldMk cId="1193427546" sldId="275"/>
            <ac:cxnSpMk id="29" creationId="{B5164A3F-1561-4039-8185-AB0EEB713EA7}"/>
          </ac:cxnSpMkLst>
        </pc:cxnChg>
        <pc:cxnChg chg="add">
          <ac:chgData name="Rick Bostian" userId="90a15d77-1850-4e1a-b179-c0d3a70bf8fb" providerId="ADAL" clId="{5F502229-ACD9-48F5-A583-69D00513CCAE}" dt="2021-04-28T14:40:18.615" v="3104" actId="26606"/>
          <ac:cxnSpMkLst>
            <pc:docMk/>
            <pc:sldMk cId="1193427546" sldId="275"/>
            <ac:cxnSpMk id="31" creationId="{8FD48FB1-66D8-4676-B0AA-C139A1DB78D1}"/>
          </ac:cxnSpMkLst>
        </pc:cxnChg>
        <pc:cxnChg chg="add">
          <ac:chgData name="Rick Bostian" userId="90a15d77-1850-4e1a-b179-c0d3a70bf8fb" providerId="ADAL" clId="{5F502229-ACD9-48F5-A583-69D00513CCAE}" dt="2021-04-28T14:40:18.615" v="3104" actId="26606"/>
          <ac:cxnSpMkLst>
            <pc:docMk/>
            <pc:sldMk cId="1193427546" sldId="275"/>
            <ac:cxnSpMk id="32" creationId="{F033F5AE-6728-4F19-8DED-658E674B31B9}"/>
          </ac:cxnSpMkLst>
        </pc:cxnChg>
        <pc:cxnChg chg="add">
          <ac:chgData name="Rick Bostian" userId="90a15d77-1850-4e1a-b179-c0d3a70bf8fb" providerId="ADAL" clId="{5F502229-ACD9-48F5-A583-69D00513CCAE}" dt="2021-04-28T14:40:18.615" v="3104" actId="26606"/>
          <ac:cxnSpMkLst>
            <pc:docMk/>
            <pc:sldMk cId="1193427546" sldId="275"/>
            <ac:cxnSpMk id="33" creationId="{82C7D74A-18BA-4709-A808-44E8815C4430}"/>
          </ac:cxnSpMkLst>
        </pc:cxnChg>
        <pc:cxnChg chg="add">
          <ac:chgData name="Rick Bostian" userId="90a15d77-1850-4e1a-b179-c0d3a70bf8fb" providerId="ADAL" clId="{5F502229-ACD9-48F5-A583-69D00513CCAE}" dt="2021-04-28T14:40:18.615" v="3104" actId="26606"/>
          <ac:cxnSpMkLst>
            <pc:docMk/>
            <pc:sldMk cId="1193427546" sldId="275"/>
            <ac:cxnSpMk id="34" creationId="{B5164A3F-1561-4039-8185-AB0EEB713EA7}"/>
          </ac:cxnSpMkLst>
        </pc:cxnChg>
        <pc:cxnChg chg="add">
          <ac:chgData name="Rick Bostian" userId="90a15d77-1850-4e1a-b179-c0d3a70bf8fb" providerId="ADAL" clId="{5F502229-ACD9-48F5-A583-69D00513CCAE}" dt="2021-04-28T14:40:18.615" v="3104" actId="26606"/>
          <ac:cxnSpMkLst>
            <pc:docMk/>
            <pc:sldMk cId="1193427546" sldId="275"/>
            <ac:cxnSpMk id="35" creationId="{2A35DB53-42BE-460E-9CA1-1294C98463CB}"/>
          </ac:cxnSpMkLst>
        </pc:cxnChg>
      </pc:sldChg>
      <pc:sldChg chg="addSp delSp modSp new mod setBg">
        <pc:chgData name="Rick Bostian" userId="90a15d77-1850-4e1a-b179-c0d3a70bf8fb" providerId="ADAL" clId="{5F502229-ACD9-48F5-A583-69D00513CCAE}" dt="2021-04-28T20:41:40.398" v="6000" actId="113"/>
        <pc:sldMkLst>
          <pc:docMk/>
          <pc:sldMk cId="501758400" sldId="276"/>
        </pc:sldMkLst>
        <pc:spChg chg="mod ord">
          <ac:chgData name="Rick Bostian" userId="90a15d77-1850-4e1a-b179-c0d3a70bf8fb" providerId="ADAL" clId="{5F502229-ACD9-48F5-A583-69D00513CCAE}" dt="2021-04-28T20:41:40.398" v="6000" actId="113"/>
          <ac:spMkLst>
            <pc:docMk/>
            <pc:sldMk cId="501758400" sldId="276"/>
            <ac:spMk id="2" creationId="{18A5BEE1-4017-4BDE-976F-0FB7D9C1596E}"/>
          </ac:spMkLst>
        </pc:spChg>
        <pc:spChg chg="del">
          <ac:chgData name="Rick Bostian" userId="90a15d77-1850-4e1a-b179-c0d3a70bf8fb" providerId="ADAL" clId="{5F502229-ACD9-48F5-A583-69D00513CCAE}" dt="2021-04-28T14:45:18.793" v="3188"/>
          <ac:spMkLst>
            <pc:docMk/>
            <pc:sldMk cId="501758400" sldId="276"/>
            <ac:spMk id="3" creationId="{7C1D204D-6A7D-4709-9580-E2EC659DDF4A}"/>
          </ac:spMkLst>
        </pc:spChg>
        <pc:spChg chg="add mod">
          <ac:chgData name="Rick Bostian" userId="90a15d77-1850-4e1a-b179-c0d3a70bf8fb" providerId="ADAL" clId="{5F502229-ACD9-48F5-A583-69D00513CCAE}" dt="2021-04-28T20:41:12.707" v="5999" actId="20577"/>
          <ac:spMkLst>
            <pc:docMk/>
            <pc:sldMk cId="501758400" sldId="276"/>
            <ac:spMk id="5" creationId="{EE3C41AB-B4F6-4613-8BB4-21342F8867F7}"/>
          </ac:spMkLst>
        </pc:spChg>
        <pc:spChg chg="add del">
          <ac:chgData name="Rick Bostian" userId="90a15d77-1850-4e1a-b179-c0d3a70bf8fb" providerId="ADAL" clId="{5F502229-ACD9-48F5-A583-69D00513CCAE}" dt="2021-04-28T14:55:44.764" v="3590" actId="26606"/>
          <ac:spMkLst>
            <pc:docMk/>
            <pc:sldMk cId="501758400" sldId="276"/>
            <ac:spMk id="10" creationId="{E09CCB3F-DBCE-4964-9E34-8C5DE80EF4B5}"/>
          </ac:spMkLst>
        </pc:spChg>
        <pc:spChg chg="add del">
          <ac:chgData name="Rick Bostian" userId="90a15d77-1850-4e1a-b179-c0d3a70bf8fb" providerId="ADAL" clId="{5F502229-ACD9-48F5-A583-69D00513CCAE}" dt="2021-04-28T14:55:44.764" v="3590" actId="26606"/>
          <ac:spMkLst>
            <pc:docMk/>
            <pc:sldMk cId="501758400" sldId="276"/>
            <ac:spMk id="12" creationId="{1DFF944F-74BA-483A-82C0-64E3AAF4AE98}"/>
          </ac:spMkLst>
        </pc:spChg>
        <pc:spChg chg="add del">
          <ac:chgData name="Rick Bostian" userId="90a15d77-1850-4e1a-b179-c0d3a70bf8fb" providerId="ADAL" clId="{5F502229-ACD9-48F5-A583-69D00513CCAE}" dt="2021-04-28T20:39:35.261" v="5973" actId="26606"/>
          <ac:spMkLst>
            <pc:docMk/>
            <pc:sldMk cId="501758400" sldId="276"/>
            <ac:spMk id="21" creationId="{8735A508-2662-409F-B5A3-AEA22CE92AD9}"/>
          </ac:spMkLst>
        </pc:spChg>
        <pc:spChg chg="add del">
          <ac:chgData name="Rick Bostian" userId="90a15d77-1850-4e1a-b179-c0d3a70bf8fb" providerId="ADAL" clId="{5F502229-ACD9-48F5-A583-69D00513CCAE}" dt="2021-04-28T20:39:35.261" v="5973" actId="26606"/>
          <ac:spMkLst>
            <pc:docMk/>
            <pc:sldMk cId="501758400" sldId="276"/>
            <ac:spMk id="22" creationId="{CB8B592B-E5AA-4055-8CB3-6AEDB35AD4E5}"/>
          </ac:spMkLst>
        </pc:spChg>
        <pc:spChg chg="add">
          <ac:chgData name="Rick Bostian" userId="90a15d77-1850-4e1a-b179-c0d3a70bf8fb" providerId="ADAL" clId="{5F502229-ACD9-48F5-A583-69D00513CCAE}" dt="2021-04-28T20:39:35.261" v="5973" actId="26606"/>
          <ac:spMkLst>
            <pc:docMk/>
            <pc:sldMk cId="501758400" sldId="276"/>
            <ac:spMk id="28" creationId="{E09CCB3F-DBCE-4964-9E34-8C5DE80EF4B5}"/>
          </ac:spMkLst>
        </pc:spChg>
        <pc:spChg chg="add">
          <ac:chgData name="Rick Bostian" userId="90a15d77-1850-4e1a-b179-c0d3a70bf8fb" providerId="ADAL" clId="{5F502229-ACD9-48F5-A583-69D00513CCAE}" dt="2021-04-28T20:39:35.261" v="5973" actId="26606"/>
          <ac:spMkLst>
            <pc:docMk/>
            <pc:sldMk cId="501758400" sldId="276"/>
            <ac:spMk id="30" creationId="{1DFF944F-74BA-483A-82C0-64E3AAF4AE98}"/>
          </ac:spMkLst>
        </pc:spChg>
        <pc:grpChg chg="add del">
          <ac:chgData name="Rick Bostian" userId="90a15d77-1850-4e1a-b179-c0d3a70bf8fb" providerId="ADAL" clId="{5F502229-ACD9-48F5-A583-69D00513CCAE}" dt="2021-04-28T14:55:44.764" v="3590" actId="26606"/>
          <ac:grpSpMkLst>
            <pc:docMk/>
            <pc:sldMk cId="501758400" sldId="276"/>
            <ac:grpSpMk id="14" creationId="{A9733A91-F958-4629-801A-3F6F1E09AD64}"/>
          </ac:grpSpMkLst>
        </pc:grpChg>
        <pc:grpChg chg="add del">
          <ac:chgData name="Rick Bostian" userId="90a15d77-1850-4e1a-b179-c0d3a70bf8fb" providerId="ADAL" clId="{5F502229-ACD9-48F5-A583-69D00513CCAE}" dt="2021-04-28T20:39:35.261" v="5973" actId="26606"/>
          <ac:grpSpMkLst>
            <pc:docMk/>
            <pc:sldMk cId="501758400" sldId="276"/>
            <ac:grpSpMk id="23" creationId="{6E8443E6-406A-4E9D-BBDF-18D82C7E570C}"/>
          </ac:grpSpMkLst>
        </pc:grpChg>
        <pc:grpChg chg="add">
          <ac:chgData name="Rick Bostian" userId="90a15d77-1850-4e1a-b179-c0d3a70bf8fb" providerId="ADAL" clId="{5F502229-ACD9-48F5-A583-69D00513CCAE}" dt="2021-04-28T20:39:35.261" v="5973" actId="26606"/>
          <ac:grpSpMkLst>
            <pc:docMk/>
            <pc:sldMk cId="501758400" sldId="276"/>
            <ac:grpSpMk id="32" creationId="{A9733A91-F958-4629-801A-3F6F1E09AD64}"/>
          </ac:grpSpMkLst>
        </pc:grpChg>
        <pc:picChg chg="add mod ord modCrop">
          <ac:chgData name="Rick Bostian" userId="90a15d77-1850-4e1a-b179-c0d3a70bf8fb" providerId="ADAL" clId="{5F502229-ACD9-48F5-A583-69D00513CCAE}" dt="2021-04-28T20:39:35.261" v="5973" actId="26606"/>
          <ac:picMkLst>
            <pc:docMk/>
            <pc:sldMk cId="501758400" sldId="276"/>
            <ac:picMk id="4" creationId="{1C2938D5-CDE4-467C-A19F-24EACAC13EA9}"/>
          </ac:picMkLst>
        </pc:picChg>
      </pc:sldChg>
      <pc:sldChg chg="addSp delSp modSp new mod setBg">
        <pc:chgData name="Rick Bostian" userId="90a15d77-1850-4e1a-b179-c0d3a70bf8fb" providerId="ADAL" clId="{5F502229-ACD9-48F5-A583-69D00513CCAE}" dt="2021-04-28T20:50:37.388" v="6270" actId="20577"/>
        <pc:sldMkLst>
          <pc:docMk/>
          <pc:sldMk cId="4042339865" sldId="277"/>
        </pc:sldMkLst>
        <pc:spChg chg="mod ord">
          <ac:chgData name="Rick Bostian" userId="90a15d77-1850-4e1a-b179-c0d3a70bf8fb" providerId="ADAL" clId="{5F502229-ACD9-48F5-A583-69D00513CCAE}" dt="2021-04-28T20:50:13.182" v="6268" actId="1076"/>
          <ac:spMkLst>
            <pc:docMk/>
            <pc:sldMk cId="4042339865" sldId="277"/>
            <ac:spMk id="2" creationId="{3D479C4C-5279-440E-9FF3-7E94FAB21736}"/>
          </ac:spMkLst>
        </pc:spChg>
        <pc:spChg chg="del">
          <ac:chgData name="Rick Bostian" userId="90a15d77-1850-4e1a-b179-c0d3a70bf8fb" providerId="ADAL" clId="{5F502229-ACD9-48F5-A583-69D00513CCAE}" dt="2021-04-28T14:58:21.008" v="3593"/>
          <ac:spMkLst>
            <pc:docMk/>
            <pc:sldMk cId="4042339865" sldId="277"/>
            <ac:spMk id="3" creationId="{02279AB9-EDFD-4B6E-BF9E-A2AC7F730418}"/>
          </ac:spMkLst>
        </pc:spChg>
        <pc:spChg chg="add mod">
          <ac:chgData name="Rick Bostian" userId="90a15d77-1850-4e1a-b179-c0d3a70bf8fb" providerId="ADAL" clId="{5F502229-ACD9-48F5-A583-69D00513CCAE}" dt="2021-04-28T20:50:37.388" v="6270" actId="20577"/>
          <ac:spMkLst>
            <pc:docMk/>
            <pc:sldMk cId="4042339865" sldId="277"/>
            <ac:spMk id="5" creationId="{FF6D60F2-17A7-460C-B226-B8089DC70CFF}"/>
          </ac:spMkLst>
        </pc:spChg>
        <pc:spChg chg="add del">
          <ac:chgData name="Rick Bostian" userId="90a15d77-1850-4e1a-b179-c0d3a70bf8fb" providerId="ADAL" clId="{5F502229-ACD9-48F5-A583-69D00513CCAE}" dt="2021-04-28T15:14:10.536" v="4256" actId="26606"/>
          <ac:spMkLst>
            <pc:docMk/>
            <pc:sldMk cId="4042339865" sldId="277"/>
            <ac:spMk id="10" creationId="{8735A508-2662-409F-B5A3-AEA22CE92AD9}"/>
          </ac:spMkLst>
        </pc:spChg>
        <pc:spChg chg="add del">
          <ac:chgData name="Rick Bostian" userId="90a15d77-1850-4e1a-b179-c0d3a70bf8fb" providerId="ADAL" clId="{5F502229-ACD9-48F5-A583-69D00513CCAE}" dt="2021-04-28T15:14:10.536" v="4256" actId="26606"/>
          <ac:spMkLst>
            <pc:docMk/>
            <pc:sldMk cId="4042339865" sldId="277"/>
            <ac:spMk id="12" creationId="{CB8B592B-E5AA-4055-8CB3-6AEDB35AD4E5}"/>
          </ac:spMkLst>
        </pc:spChg>
        <pc:spChg chg="add del">
          <ac:chgData name="Rick Bostian" userId="90a15d77-1850-4e1a-b179-c0d3a70bf8fb" providerId="ADAL" clId="{5F502229-ACD9-48F5-A583-69D00513CCAE}" dt="2021-04-28T20:42:15.605" v="6001" actId="26606"/>
          <ac:spMkLst>
            <pc:docMk/>
            <pc:sldMk cId="4042339865" sldId="277"/>
            <ac:spMk id="24" creationId="{8F4E830A-06F9-4EAA-9E65-110CF2421798}"/>
          </ac:spMkLst>
        </pc:spChg>
        <pc:spChg chg="add">
          <ac:chgData name="Rick Bostian" userId="90a15d77-1850-4e1a-b179-c0d3a70bf8fb" providerId="ADAL" clId="{5F502229-ACD9-48F5-A583-69D00513CCAE}" dt="2021-04-28T20:42:15.605" v="6001" actId="26606"/>
          <ac:spMkLst>
            <pc:docMk/>
            <pc:sldMk cId="4042339865" sldId="277"/>
            <ac:spMk id="36" creationId="{E09CCB3F-DBCE-4964-9E34-8C5DE80EF4B5}"/>
          </ac:spMkLst>
        </pc:spChg>
        <pc:spChg chg="add">
          <ac:chgData name="Rick Bostian" userId="90a15d77-1850-4e1a-b179-c0d3a70bf8fb" providerId="ADAL" clId="{5F502229-ACD9-48F5-A583-69D00513CCAE}" dt="2021-04-28T20:42:15.605" v="6001" actId="26606"/>
          <ac:spMkLst>
            <pc:docMk/>
            <pc:sldMk cId="4042339865" sldId="277"/>
            <ac:spMk id="38" creationId="{1DFF944F-74BA-483A-82C0-64E3AAF4AE98}"/>
          </ac:spMkLst>
        </pc:spChg>
        <pc:grpChg chg="add del">
          <ac:chgData name="Rick Bostian" userId="90a15d77-1850-4e1a-b179-c0d3a70bf8fb" providerId="ADAL" clId="{5F502229-ACD9-48F5-A583-69D00513CCAE}" dt="2021-04-28T15:14:10.536" v="4256" actId="26606"/>
          <ac:grpSpMkLst>
            <pc:docMk/>
            <pc:sldMk cId="4042339865" sldId="277"/>
            <ac:grpSpMk id="14" creationId="{6E8443E6-406A-4E9D-BBDF-18D82C7E570C}"/>
          </ac:grpSpMkLst>
        </pc:grpChg>
        <pc:grpChg chg="add del">
          <ac:chgData name="Rick Bostian" userId="90a15d77-1850-4e1a-b179-c0d3a70bf8fb" providerId="ADAL" clId="{5F502229-ACD9-48F5-A583-69D00513CCAE}" dt="2021-04-28T20:42:15.605" v="6001" actId="26606"/>
          <ac:grpSpMkLst>
            <pc:docMk/>
            <pc:sldMk cId="4042339865" sldId="277"/>
            <ac:grpSpMk id="26" creationId="{24B32265-D526-44B2-B82E-8977DFEFB457}"/>
          </ac:grpSpMkLst>
        </pc:grpChg>
        <pc:grpChg chg="add">
          <ac:chgData name="Rick Bostian" userId="90a15d77-1850-4e1a-b179-c0d3a70bf8fb" providerId="ADAL" clId="{5F502229-ACD9-48F5-A583-69D00513CCAE}" dt="2021-04-28T20:42:15.605" v="6001" actId="26606"/>
          <ac:grpSpMkLst>
            <pc:docMk/>
            <pc:sldMk cId="4042339865" sldId="277"/>
            <ac:grpSpMk id="40" creationId="{A9733A91-F958-4629-801A-3F6F1E09AD64}"/>
          </ac:grpSpMkLst>
        </pc:grpChg>
        <pc:picChg chg="add mod ord modCrop">
          <ac:chgData name="Rick Bostian" userId="90a15d77-1850-4e1a-b179-c0d3a70bf8fb" providerId="ADAL" clId="{5F502229-ACD9-48F5-A583-69D00513CCAE}" dt="2021-04-28T20:49:55.615" v="6266" actId="14100"/>
          <ac:picMkLst>
            <pc:docMk/>
            <pc:sldMk cId="4042339865" sldId="277"/>
            <ac:picMk id="4" creationId="{42A818A6-AB3A-4384-9C78-BDD47DD99D6B}"/>
          </ac:picMkLst>
        </pc:picChg>
      </pc:sldChg>
      <pc:sldChg chg="addSp delSp modSp new mod setBg setClrOvrMap">
        <pc:chgData name="Rick Bostian" userId="90a15d77-1850-4e1a-b179-c0d3a70bf8fb" providerId="ADAL" clId="{5F502229-ACD9-48F5-A583-69D00513CCAE}" dt="2021-05-18T12:47:50.883" v="7170" actId="113"/>
        <pc:sldMkLst>
          <pc:docMk/>
          <pc:sldMk cId="579119722" sldId="278"/>
        </pc:sldMkLst>
        <pc:spChg chg="mod">
          <ac:chgData name="Rick Bostian" userId="90a15d77-1850-4e1a-b179-c0d3a70bf8fb" providerId="ADAL" clId="{5F502229-ACD9-48F5-A583-69D00513CCAE}" dt="2021-05-18T12:47:50.883" v="7170" actId="113"/>
          <ac:spMkLst>
            <pc:docMk/>
            <pc:sldMk cId="579119722" sldId="278"/>
            <ac:spMk id="2" creationId="{5059866F-F6CA-4E93-9368-1A0801A92056}"/>
          </ac:spMkLst>
        </pc:spChg>
        <pc:spChg chg="del mod">
          <ac:chgData name="Rick Bostian" userId="90a15d77-1850-4e1a-b179-c0d3a70bf8fb" providerId="ADAL" clId="{5F502229-ACD9-48F5-A583-69D00513CCAE}" dt="2021-04-28T20:03:31.165" v="4815" actId="26606"/>
          <ac:spMkLst>
            <pc:docMk/>
            <pc:sldMk cId="579119722" sldId="278"/>
            <ac:spMk id="3" creationId="{AC054C8D-F804-41E4-AD8A-C4CC2A4D942D}"/>
          </ac:spMkLst>
        </pc:spChg>
        <pc:spChg chg="add">
          <ac:chgData name="Rick Bostian" userId="90a15d77-1850-4e1a-b179-c0d3a70bf8fb" providerId="ADAL" clId="{5F502229-ACD9-48F5-A583-69D00513CCAE}" dt="2021-04-28T20:05:43.330" v="4857" actId="26606"/>
          <ac:spMkLst>
            <pc:docMk/>
            <pc:sldMk cId="579119722" sldId="278"/>
            <ac:spMk id="10" creationId="{D2600CBB-0CF8-4237-8491-B7864363D2AE}"/>
          </ac:spMkLst>
        </pc:spChg>
        <pc:spChg chg="add">
          <ac:chgData name="Rick Bostian" userId="90a15d77-1850-4e1a-b179-c0d3a70bf8fb" providerId="ADAL" clId="{5F502229-ACD9-48F5-A583-69D00513CCAE}" dt="2021-04-28T20:05:43.330" v="4857" actId="26606"/>
          <ac:spMkLst>
            <pc:docMk/>
            <pc:sldMk cId="579119722" sldId="278"/>
            <ac:spMk id="12" creationId="{E4CBBC1E-991D-4CF9-BCA5-AB1496871411}"/>
          </ac:spMkLst>
        </pc:spChg>
        <pc:graphicFrameChg chg="add mod modGraphic">
          <ac:chgData name="Rick Bostian" userId="90a15d77-1850-4e1a-b179-c0d3a70bf8fb" providerId="ADAL" clId="{5F502229-ACD9-48F5-A583-69D00513CCAE}" dt="2021-04-28T20:07:44.565" v="4862"/>
          <ac:graphicFrameMkLst>
            <pc:docMk/>
            <pc:sldMk cId="579119722" sldId="278"/>
            <ac:graphicFrameMk id="5" creationId="{05E20365-31EA-49FC-BD87-13A3C0F6F5CF}"/>
          </ac:graphicFrameMkLst>
        </pc:graphicFrameChg>
      </pc:sldChg>
      <pc:sldChg chg="addSp modSp new mod setBg">
        <pc:chgData name="Rick Bostian" userId="90a15d77-1850-4e1a-b179-c0d3a70bf8fb" providerId="ADAL" clId="{5F502229-ACD9-48F5-A583-69D00513CCAE}" dt="2021-04-28T20:17:22.818" v="5282" actId="313"/>
        <pc:sldMkLst>
          <pc:docMk/>
          <pc:sldMk cId="1198048353" sldId="279"/>
        </pc:sldMkLst>
        <pc:spChg chg="mod">
          <ac:chgData name="Rick Bostian" userId="90a15d77-1850-4e1a-b179-c0d3a70bf8fb" providerId="ADAL" clId="{5F502229-ACD9-48F5-A583-69D00513CCAE}" dt="2021-04-28T20:17:22.818" v="5282" actId="313"/>
          <ac:spMkLst>
            <pc:docMk/>
            <pc:sldMk cId="1198048353" sldId="279"/>
            <ac:spMk id="2" creationId="{F969F8F0-B41C-4C8F-B62F-485022A03CFB}"/>
          </ac:spMkLst>
        </pc:spChg>
        <pc:spChg chg="mod">
          <ac:chgData name="Rick Bostian" userId="90a15d77-1850-4e1a-b179-c0d3a70bf8fb" providerId="ADAL" clId="{5F502229-ACD9-48F5-A583-69D00513CCAE}" dt="2021-04-28T20:17:09.989" v="5281" actId="14100"/>
          <ac:spMkLst>
            <pc:docMk/>
            <pc:sldMk cId="1198048353" sldId="279"/>
            <ac:spMk id="3" creationId="{28CBF546-B563-4985-B31A-4FFFC9B90B5F}"/>
          </ac:spMkLst>
        </pc:spChg>
        <pc:spChg chg="add">
          <ac:chgData name="Rick Bostian" userId="90a15d77-1850-4e1a-b179-c0d3a70bf8fb" providerId="ADAL" clId="{5F502229-ACD9-48F5-A583-69D00513CCAE}" dt="2021-04-28T20:16:42.623" v="5279" actId="26606"/>
          <ac:spMkLst>
            <pc:docMk/>
            <pc:sldMk cId="1198048353" sldId="279"/>
            <ac:spMk id="8" creationId="{290FE681-1E05-478A-89DC-5F7AB37CFD77}"/>
          </ac:spMkLst>
        </pc:spChg>
        <pc:cxnChg chg="add">
          <ac:chgData name="Rick Bostian" userId="90a15d77-1850-4e1a-b179-c0d3a70bf8fb" providerId="ADAL" clId="{5F502229-ACD9-48F5-A583-69D00513CCAE}" dt="2021-04-28T20:16:42.623" v="5279" actId="26606"/>
          <ac:cxnSpMkLst>
            <pc:docMk/>
            <pc:sldMk cId="1198048353" sldId="279"/>
            <ac:cxnSpMk id="10" creationId="{2E2F21DC-5F0E-42CF-B89C-C1E25E175CB8}"/>
          </ac:cxnSpMkLst>
        </pc:cxnChg>
      </pc:sldChg>
      <pc:sldChg chg="addSp modSp new mod setBg">
        <pc:chgData name="Rick Bostian" userId="90a15d77-1850-4e1a-b179-c0d3a70bf8fb" providerId="ADAL" clId="{5F502229-ACD9-48F5-A583-69D00513CCAE}" dt="2021-04-28T20:38:06.354" v="5962" actId="14100"/>
        <pc:sldMkLst>
          <pc:docMk/>
          <pc:sldMk cId="3296716809" sldId="280"/>
        </pc:sldMkLst>
        <pc:spChg chg="mod">
          <ac:chgData name="Rick Bostian" userId="90a15d77-1850-4e1a-b179-c0d3a70bf8fb" providerId="ADAL" clId="{5F502229-ACD9-48F5-A583-69D00513CCAE}" dt="2021-04-28T20:37:50.272" v="5961" actId="26606"/>
          <ac:spMkLst>
            <pc:docMk/>
            <pc:sldMk cId="3296716809" sldId="280"/>
            <ac:spMk id="2" creationId="{14DBD406-3CB3-414B-8E07-DB2E3E8E2340}"/>
          </ac:spMkLst>
        </pc:spChg>
        <pc:spChg chg="mod">
          <ac:chgData name="Rick Bostian" userId="90a15d77-1850-4e1a-b179-c0d3a70bf8fb" providerId="ADAL" clId="{5F502229-ACD9-48F5-A583-69D00513CCAE}" dt="2021-04-28T20:38:06.354" v="5962" actId="14100"/>
          <ac:spMkLst>
            <pc:docMk/>
            <pc:sldMk cId="3296716809" sldId="280"/>
            <ac:spMk id="3" creationId="{36EFF1E2-6AB9-4C69-BBE2-BD593BF7DB18}"/>
          </ac:spMkLst>
        </pc:spChg>
        <pc:spChg chg="add">
          <ac:chgData name="Rick Bostian" userId="90a15d77-1850-4e1a-b179-c0d3a70bf8fb" providerId="ADAL" clId="{5F502229-ACD9-48F5-A583-69D00513CCAE}" dt="2021-04-28T20:37:50.272" v="5961" actId="26606"/>
          <ac:spMkLst>
            <pc:docMk/>
            <pc:sldMk cId="3296716809" sldId="280"/>
            <ac:spMk id="8" creationId="{290FE681-1E05-478A-89DC-5F7AB37CFD77}"/>
          </ac:spMkLst>
        </pc:spChg>
        <pc:cxnChg chg="add">
          <ac:chgData name="Rick Bostian" userId="90a15d77-1850-4e1a-b179-c0d3a70bf8fb" providerId="ADAL" clId="{5F502229-ACD9-48F5-A583-69D00513CCAE}" dt="2021-04-28T20:37:50.272" v="5961" actId="26606"/>
          <ac:cxnSpMkLst>
            <pc:docMk/>
            <pc:sldMk cId="3296716809" sldId="280"/>
            <ac:cxnSpMk id="10" creationId="{2E2F21DC-5F0E-42CF-B89C-C1E25E175CB8}"/>
          </ac:cxnSpMkLst>
        </pc:cxnChg>
      </pc:sldChg>
      <pc:sldChg chg="modSp new mod">
        <pc:chgData name="Rick Bostian" userId="90a15d77-1850-4e1a-b179-c0d3a70bf8fb" providerId="ADAL" clId="{5F502229-ACD9-48F5-A583-69D00513CCAE}" dt="2021-05-18T12:47:28.875" v="7169" actId="14100"/>
        <pc:sldMkLst>
          <pc:docMk/>
          <pc:sldMk cId="844828624" sldId="281"/>
        </pc:sldMkLst>
        <pc:spChg chg="mod">
          <ac:chgData name="Rick Bostian" userId="90a15d77-1850-4e1a-b179-c0d3a70bf8fb" providerId="ADAL" clId="{5F502229-ACD9-48F5-A583-69D00513CCAE}" dt="2021-05-18T12:47:28.875" v="7169" actId="14100"/>
          <ac:spMkLst>
            <pc:docMk/>
            <pc:sldMk cId="844828624" sldId="281"/>
            <ac:spMk id="2" creationId="{2DBC7516-FE7B-46B7-9624-5A885B916FC4}"/>
          </ac:spMkLst>
        </pc:spChg>
        <pc:spChg chg="mod">
          <ac:chgData name="Rick Bostian" userId="90a15d77-1850-4e1a-b179-c0d3a70bf8fb" providerId="ADAL" clId="{5F502229-ACD9-48F5-A583-69D00513CCAE}" dt="2021-05-18T12:45:47.277" v="7160" actId="255"/>
          <ac:spMkLst>
            <pc:docMk/>
            <pc:sldMk cId="844828624" sldId="281"/>
            <ac:spMk id="3" creationId="{A51A6348-71B0-4B69-A085-726EED7B074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AD0B3-80DE-4AD8-A22F-0CA2EE807CE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71FD5D-1F4D-4445-A87F-49BCF6DF42F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GWP – 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Water is ZERO</a:t>
          </a:r>
        </a:p>
      </dgm:t>
    </dgm:pt>
    <dgm:pt modelId="{7AF09828-4DA7-4EDE-A9C9-F14F7CA2BDAB}" type="parTrans" cxnId="{330E9CC5-B710-452F-BE12-D0BC63AAD133}">
      <dgm:prSet/>
      <dgm:spPr/>
      <dgm:t>
        <a:bodyPr/>
        <a:lstStyle/>
        <a:p>
          <a:endParaRPr lang="en-US"/>
        </a:p>
      </dgm:t>
    </dgm:pt>
    <dgm:pt modelId="{C8DC4504-4B0B-4DE4-BFD4-5875090434BE}" type="sibTrans" cxnId="{330E9CC5-B710-452F-BE12-D0BC63AAD133}">
      <dgm:prSet/>
      <dgm:spPr/>
      <dgm:t>
        <a:bodyPr/>
        <a:lstStyle/>
        <a:p>
          <a:endParaRPr lang="en-US"/>
        </a:p>
      </dgm:t>
    </dgm:pt>
    <dgm:pt modelId="{CD5AAC3A-98F1-4475-A03E-3D3CF96C2C3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ODP – 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Water is ZERO</a:t>
          </a:r>
        </a:p>
      </dgm:t>
    </dgm:pt>
    <dgm:pt modelId="{0F13E35B-E36C-4DC1-A80A-B4205C1D1F78}" type="parTrans" cxnId="{F12C95FD-66A9-48A8-A8EC-4B6CE8DDD631}">
      <dgm:prSet/>
      <dgm:spPr/>
      <dgm:t>
        <a:bodyPr/>
        <a:lstStyle/>
        <a:p>
          <a:endParaRPr lang="en-US"/>
        </a:p>
      </dgm:t>
    </dgm:pt>
    <dgm:pt modelId="{81A4DDFF-6412-47EF-A518-BF22BC720288}" type="sibTrans" cxnId="{F12C95FD-66A9-48A8-A8EC-4B6CE8DDD631}">
      <dgm:prSet/>
      <dgm:spPr/>
      <dgm:t>
        <a:bodyPr/>
        <a:lstStyle/>
        <a:p>
          <a:endParaRPr lang="en-US"/>
        </a:p>
      </dgm:t>
    </dgm:pt>
    <dgm:pt modelId="{2CE450FD-E81C-4032-8CEA-4933841ADC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Urban Heat Island effect – Water is ZERO</a:t>
          </a:r>
        </a:p>
      </dgm:t>
    </dgm:pt>
    <dgm:pt modelId="{E2BD0719-FFF0-4388-AF79-32293FFBB47A}" type="parTrans" cxnId="{99E0831E-26B4-4281-B245-BBC85FA3299B}">
      <dgm:prSet/>
      <dgm:spPr/>
      <dgm:t>
        <a:bodyPr/>
        <a:lstStyle/>
        <a:p>
          <a:endParaRPr lang="en-US"/>
        </a:p>
      </dgm:t>
    </dgm:pt>
    <dgm:pt modelId="{8F009EB6-4585-4DE6-8C07-C50E5C2DA1BF}" type="sibTrans" cxnId="{99E0831E-26B4-4281-B245-BBC85FA3299B}">
      <dgm:prSet/>
      <dgm:spPr/>
      <dgm:t>
        <a:bodyPr/>
        <a:lstStyle/>
        <a:p>
          <a:endParaRPr lang="en-US"/>
        </a:p>
      </dgm:t>
    </dgm:pt>
    <dgm:pt modelId="{A564C892-2BF2-4E26-AE65-99362158442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Refrigerant – Contained in Factory-sealed circuits</a:t>
          </a:r>
        </a:p>
      </dgm:t>
    </dgm:pt>
    <dgm:pt modelId="{D5ED7AC2-8D5D-47F3-AB7A-8D231E634A35}" type="parTrans" cxnId="{42236449-2661-42B4-BE7F-1F92C33802FE}">
      <dgm:prSet/>
      <dgm:spPr/>
      <dgm:t>
        <a:bodyPr/>
        <a:lstStyle/>
        <a:p>
          <a:endParaRPr lang="en-US"/>
        </a:p>
      </dgm:t>
    </dgm:pt>
    <dgm:pt modelId="{1374DFC2-39BE-4F2B-B78D-067051F692E8}" type="sibTrans" cxnId="{42236449-2661-42B4-BE7F-1F92C33802FE}">
      <dgm:prSet/>
      <dgm:spPr/>
      <dgm:t>
        <a:bodyPr/>
        <a:lstStyle/>
        <a:p>
          <a:endParaRPr lang="en-US"/>
        </a:p>
      </dgm:t>
    </dgm:pt>
    <dgm:pt modelId="{265B05AE-B852-4B2F-B17B-B21AAA085D1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Efficiency is the purpose of hydronic systems</a:t>
          </a:r>
        </a:p>
      </dgm:t>
    </dgm:pt>
    <dgm:pt modelId="{782923DB-EAF1-425C-8BA5-708AEC9A2D3B}" type="parTrans" cxnId="{30EDEE70-5A3D-4882-B2C1-7A5681AD9AFA}">
      <dgm:prSet/>
      <dgm:spPr/>
      <dgm:t>
        <a:bodyPr/>
        <a:lstStyle/>
        <a:p>
          <a:endParaRPr lang="en-US"/>
        </a:p>
      </dgm:t>
    </dgm:pt>
    <dgm:pt modelId="{8DBFF1E3-526E-404F-A374-77AF460E6F6B}" type="sibTrans" cxnId="{30EDEE70-5A3D-4882-B2C1-7A5681AD9AFA}">
      <dgm:prSet/>
      <dgm:spPr/>
      <dgm:t>
        <a:bodyPr/>
        <a:lstStyle/>
        <a:p>
          <a:endParaRPr lang="en-US"/>
        </a:p>
      </dgm:t>
    </dgm:pt>
    <dgm:pt modelId="{F4F15340-D182-48EA-8CAE-EBAD434769B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Demand is managed by design</a:t>
          </a:r>
        </a:p>
      </dgm:t>
    </dgm:pt>
    <dgm:pt modelId="{EF0426CA-1A06-4565-A21D-6BB4D5409799}" type="parTrans" cxnId="{41DB8E37-F6A0-47CC-A5D8-466882E54034}">
      <dgm:prSet/>
      <dgm:spPr/>
      <dgm:t>
        <a:bodyPr/>
        <a:lstStyle/>
        <a:p>
          <a:endParaRPr lang="en-US"/>
        </a:p>
      </dgm:t>
    </dgm:pt>
    <dgm:pt modelId="{06E64D95-B79D-4E60-9930-DB1E43571541}" type="sibTrans" cxnId="{41DB8E37-F6A0-47CC-A5D8-466882E54034}">
      <dgm:prSet/>
      <dgm:spPr/>
      <dgm:t>
        <a:bodyPr/>
        <a:lstStyle/>
        <a:p>
          <a:endParaRPr lang="en-US"/>
        </a:p>
      </dgm:t>
    </dgm:pt>
    <dgm:pt modelId="{97CAAEFE-FCB4-43BA-A1E0-21118A1688A5}" type="pres">
      <dgm:prSet presAssocID="{A0FAD0B3-80DE-4AD8-A22F-0CA2EE807CEE}" presName="root" presStyleCnt="0">
        <dgm:presLayoutVars>
          <dgm:dir/>
          <dgm:resizeHandles val="exact"/>
        </dgm:presLayoutVars>
      </dgm:prSet>
      <dgm:spPr/>
    </dgm:pt>
    <dgm:pt modelId="{134DB435-A9D5-490E-AF2A-A58C296D29FE}" type="pres">
      <dgm:prSet presAssocID="{2571FD5D-1F4D-4445-A87F-49BCF6DF42F3}" presName="compNode" presStyleCnt="0"/>
      <dgm:spPr/>
    </dgm:pt>
    <dgm:pt modelId="{218D594F-4A2C-4022-9865-12BFFF74A124}" type="pres">
      <dgm:prSet presAssocID="{2571FD5D-1F4D-4445-A87F-49BCF6DF42F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7320658C-98F8-4FD9-B5B9-D7CBF431F398}" type="pres">
      <dgm:prSet presAssocID="{2571FD5D-1F4D-4445-A87F-49BCF6DF42F3}" presName="iconSpace" presStyleCnt="0"/>
      <dgm:spPr/>
    </dgm:pt>
    <dgm:pt modelId="{6D559CC5-68DB-4937-A562-8A06A75A61BA}" type="pres">
      <dgm:prSet presAssocID="{2571FD5D-1F4D-4445-A87F-49BCF6DF42F3}" presName="parTx" presStyleLbl="revTx" presStyleIdx="0" presStyleCnt="12">
        <dgm:presLayoutVars>
          <dgm:chMax val="0"/>
          <dgm:chPref val="0"/>
        </dgm:presLayoutVars>
      </dgm:prSet>
      <dgm:spPr/>
    </dgm:pt>
    <dgm:pt modelId="{7E2F23C0-FD0E-459A-A081-D50EB3D0D205}" type="pres">
      <dgm:prSet presAssocID="{2571FD5D-1F4D-4445-A87F-49BCF6DF42F3}" presName="txSpace" presStyleCnt="0"/>
      <dgm:spPr/>
    </dgm:pt>
    <dgm:pt modelId="{E508F492-2759-42A4-8FD5-A8788E08649E}" type="pres">
      <dgm:prSet presAssocID="{2571FD5D-1F4D-4445-A87F-49BCF6DF42F3}" presName="desTx" presStyleLbl="revTx" presStyleIdx="1" presStyleCnt="12">
        <dgm:presLayoutVars/>
      </dgm:prSet>
      <dgm:spPr/>
    </dgm:pt>
    <dgm:pt modelId="{42147898-2C7E-4507-93E8-D8159FA0AC70}" type="pres">
      <dgm:prSet presAssocID="{C8DC4504-4B0B-4DE4-BFD4-5875090434BE}" presName="sibTrans" presStyleCnt="0"/>
      <dgm:spPr/>
    </dgm:pt>
    <dgm:pt modelId="{54C2301D-AC21-4CCC-8F4F-BEBDBF8DAE25}" type="pres">
      <dgm:prSet presAssocID="{CD5AAC3A-98F1-4475-A03E-3D3CF96C2C35}" presName="compNode" presStyleCnt="0"/>
      <dgm:spPr/>
    </dgm:pt>
    <dgm:pt modelId="{91C2CF96-B84E-4701-844D-049757456F32}" type="pres">
      <dgm:prSet presAssocID="{CD5AAC3A-98F1-4475-A03E-3D3CF96C2C3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F73B630D-A636-4ED9-8E36-3E6AA97F67AE}" type="pres">
      <dgm:prSet presAssocID="{CD5AAC3A-98F1-4475-A03E-3D3CF96C2C35}" presName="iconSpace" presStyleCnt="0"/>
      <dgm:spPr/>
    </dgm:pt>
    <dgm:pt modelId="{0DC1958F-B1BD-4E34-A580-B5EDBD620F35}" type="pres">
      <dgm:prSet presAssocID="{CD5AAC3A-98F1-4475-A03E-3D3CF96C2C35}" presName="parTx" presStyleLbl="revTx" presStyleIdx="2" presStyleCnt="12">
        <dgm:presLayoutVars>
          <dgm:chMax val="0"/>
          <dgm:chPref val="0"/>
        </dgm:presLayoutVars>
      </dgm:prSet>
      <dgm:spPr/>
    </dgm:pt>
    <dgm:pt modelId="{DFB1D289-7298-4D53-9D9B-B7656174993A}" type="pres">
      <dgm:prSet presAssocID="{CD5AAC3A-98F1-4475-A03E-3D3CF96C2C35}" presName="txSpace" presStyleCnt="0"/>
      <dgm:spPr/>
    </dgm:pt>
    <dgm:pt modelId="{61AE5A80-67F2-43AF-B214-C761912D646B}" type="pres">
      <dgm:prSet presAssocID="{CD5AAC3A-98F1-4475-A03E-3D3CF96C2C35}" presName="desTx" presStyleLbl="revTx" presStyleIdx="3" presStyleCnt="12">
        <dgm:presLayoutVars/>
      </dgm:prSet>
      <dgm:spPr/>
    </dgm:pt>
    <dgm:pt modelId="{E9789994-680C-46FE-93A7-52208CC39035}" type="pres">
      <dgm:prSet presAssocID="{81A4DDFF-6412-47EF-A518-BF22BC720288}" presName="sibTrans" presStyleCnt="0"/>
      <dgm:spPr/>
    </dgm:pt>
    <dgm:pt modelId="{2B464535-E0A6-4553-8F47-4BDD3B3A4E36}" type="pres">
      <dgm:prSet presAssocID="{2CE450FD-E81C-4032-8CEA-4933841ADC41}" presName="compNode" presStyleCnt="0"/>
      <dgm:spPr/>
    </dgm:pt>
    <dgm:pt modelId="{9F13D3D6-C3AD-4F23-A8CA-64B00F55D3FE}" type="pres">
      <dgm:prSet presAssocID="{2CE450FD-E81C-4032-8CEA-4933841ADC4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8EDBB620-3308-46B8-BEAF-3D17F47CBFAB}" type="pres">
      <dgm:prSet presAssocID="{2CE450FD-E81C-4032-8CEA-4933841ADC41}" presName="iconSpace" presStyleCnt="0"/>
      <dgm:spPr/>
    </dgm:pt>
    <dgm:pt modelId="{04267EF9-8E0D-49F2-A767-0F0ED863C155}" type="pres">
      <dgm:prSet presAssocID="{2CE450FD-E81C-4032-8CEA-4933841ADC41}" presName="parTx" presStyleLbl="revTx" presStyleIdx="4" presStyleCnt="12">
        <dgm:presLayoutVars>
          <dgm:chMax val="0"/>
          <dgm:chPref val="0"/>
        </dgm:presLayoutVars>
      </dgm:prSet>
      <dgm:spPr/>
    </dgm:pt>
    <dgm:pt modelId="{B8DCF73D-B62C-434C-8E19-0B391909E32C}" type="pres">
      <dgm:prSet presAssocID="{2CE450FD-E81C-4032-8CEA-4933841ADC41}" presName="txSpace" presStyleCnt="0"/>
      <dgm:spPr/>
    </dgm:pt>
    <dgm:pt modelId="{96065414-CD9F-4BF6-A544-53ADE3ADA30F}" type="pres">
      <dgm:prSet presAssocID="{2CE450FD-E81C-4032-8CEA-4933841ADC41}" presName="desTx" presStyleLbl="revTx" presStyleIdx="5" presStyleCnt="12">
        <dgm:presLayoutVars/>
      </dgm:prSet>
      <dgm:spPr/>
    </dgm:pt>
    <dgm:pt modelId="{DA5B51A1-AF84-41AC-A07E-F17A9F916D3C}" type="pres">
      <dgm:prSet presAssocID="{8F009EB6-4585-4DE6-8C07-C50E5C2DA1BF}" presName="sibTrans" presStyleCnt="0"/>
      <dgm:spPr/>
    </dgm:pt>
    <dgm:pt modelId="{C2371173-6E43-4AC4-99EA-21F9FAB32588}" type="pres">
      <dgm:prSet presAssocID="{A564C892-2BF2-4E26-AE65-993621584420}" presName="compNode" presStyleCnt="0"/>
      <dgm:spPr/>
    </dgm:pt>
    <dgm:pt modelId="{27E538B1-3450-4166-AA3B-2216B5CF3523}" type="pres">
      <dgm:prSet presAssocID="{A564C892-2BF2-4E26-AE65-99362158442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CADC257B-97EB-4CD5-993B-450DEACB496D}" type="pres">
      <dgm:prSet presAssocID="{A564C892-2BF2-4E26-AE65-993621584420}" presName="iconSpace" presStyleCnt="0"/>
      <dgm:spPr/>
    </dgm:pt>
    <dgm:pt modelId="{FBAD1A6D-7DB9-4B49-9F09-A482CB01B0C1}" type="pres">
      <dgm:prSet presAssocID="{A564C892-2BF2-4E26-AE65-993621584420}" presName="parTx" presStyleLbl="revTx" presStyleIdx="6" presStyleCnt="12">
        <dgm:presLayoutVars>
          <dgm:chMax val="0"/>
          <dgm:chPref val="0"/>
        </dgm:presLayoutVars>
      </dgm:prSet>
      <dgm:spPr/>
    </dgm:pt>
    <dgm:pt modelId="{82B98E74-4F29-4EE4-B219-CB644F8113F0}" type="pres">
      <dgm:prSet presAssocID="{A564C892-2BF2-4E26-AE65-993621584420}" presName="txSpace" presStyleCnt="0"/>
      <dgm:spPr/>
    </dgm:pt>
    <dgm:pt modelId="{E94C514A-9515-4297-B17F-74ED8CD1EA07}" type="pres">
      <dgm:prSet presAssocID="{A564C892-2BF2-4E26-AE65-993621584420}" presName="desTx" presStyleLbl="revTx" presStyleIdx="7" presStyleCnt="12">
        <dgm:presLayoutVars/>
      </dgm:prSet>
      <dgm:spPr/>
    </dgm:pt>
    <dgm:pt modelId="{ADA30FFC-B696-4F27-B735-3947455D27DA}" type="pres">
      <dgm:prSet presAssocID="{1374DFC2-39BE-4F2B-B78D-067051F692E8}" presName="sibTrans" presStyleCnt="0"/>
      <dgm:spPr/>
    </dgm:pt>
    <dgm:pt modelId="{CC73DA59-3C74-48F9-A40B-397E9C8BD3F8}" type="pres">
      <dgm:prSet presAssocID="{265B05AE-B852-4B2F-B17B-B21AAA085D1B}" presName="compNode" presStyleCnt="0"/>
      <dgm:spPr/>
    </dgm:pt>
    <dgm:pt modelId="{66BF06A8-A24F-4DC9-8F08-079C9FC24594}" type="pres">
      <dgm:prSet presAssocID="{265B05AE-B852-4B2F-B17B-B21AAA085D1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99B2624-0FC7-43FA-A4B0-AE4974355146}" type="pres">
      <dgm:prSet presAssocID="{265B05AE-B852-4B2F-B17B-B21AAA085D1B}" presName="iconSpace" presStyleCnt="0"/>
      <dgm:spPr/>
    </dgm:pt>
    <dgm:pt modelId="{AC629913-C2BF-43FE-AB5A-049662334476}" type="pres">
      <dgm:prSet presAssocID="{265B05AE-B852-4B2F-B17B-B21AAA085D1B}" presName="parTx" presStyleLbl="revTx" presStyleIdx="8" presStyleCnt="12">
        <dgm:presLayoutVars>
          <dgm:chMax val="0"/>
          <dgm:chPref val="0"/>
        </dgm:presLayoutVars>
      </dgm:prSet>
      <dgm:spPr/>
    </dgm:pt>
    <dgm:pt modelId="{01B0C7B3-661D-4AFA-8E60-2E5E6A275298}" type="pres">
      <dgm:prSet presAssocID="{265B05AE-B852-4B2F-B17B-B21AAA085D1B}" presName="txSpace" presStyleCnt="0"/>
      <dgm:spPr/>
    </dgm:pt>
    <dgm:pt modelId="{F88B6206-DE61-4930-9846-4F700C0AF62E}" type="pres">
      <dgm:prSet presAssocID="{265B05AE-B852-4B2F-B17B-B21AAA085D1B}" presName="desTx" presStyleLbl="revTx" presStyleIdx="9" presStyleCnt="12">
        <dgm:presLayoutVars/>
      </dgm:prSet>
      <dgm:spPr/>
    </dgm:pt>
    <dgm:pt modelId="{9E8403DC-6D19-4F6A-A044-3698F324ACDB}" type="pres">
      <dgm:prSet presAssocID="{8DBFF1E3-526E-404F-A374-77AF460E6F6B}" presName="sibTrans" presStyleCnt="0"/>
      <dgm:spPr/>
    </dgm:pt>
    <dgm:pt modelId="{6B9A155E-D380-4462-AC0D-DB80F1B46FFD}" type="pres">
      <dgm:prSet presAssocID="{F4F15340-D182-48EA-8CAE-EBAD434769BC}" presName="compNode" presStyleCnt="0"/>
      <dgm:spPr/>
    </dgm:pt>
    <dgm:pt modelId="{0C3ED382-3323-4B39-AFD1-707E823D0084}" type="pres">
      <dgm:prSet presAssocID="{F4F15340-D182-48EA-8CAE-EBAD434769B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CECE040-9948-4AD0-942B-9EA8B8A404AA}" type="pres">
      <dgm:prSet presAssocID="{F4F15340-D182-48EA-8CAE-EBAD434769BC}" presName="iconSpace" presStyleCnt="0"/>
      <dgm:spPr/>
    </dgm:pt>
    <dgm:pt modelId="{DEB23566-116A-4F21-9A78-397487A01940}" type="pres">
      <dgm:prSet presAssocID="{F4F15340-D182-48EA-8CAE-EBAD434769BC}" presName="parTx" presStyleLbl="revTx" presStyleIdx="10" presStyleCnt="12">
        <dgm:presLayoutVars>
          <dgm:chMax val="0"/>
          <dgm:chPref val="0"/>
        </dgm:presLayoutVars>
      </dgm:prSet>
      <dgm:spPr/>
    </dgm:pt>
    <dgm:pt modelId="{2417EA09-350F-480E-A482-88D904C0FC29}" type="pres">
      <dgm:prSet presAssocID="{F4F15340-D182-48EA-8CAE-EBAD434769BC}" presName="txSpace" presStyleCnt="0"/>
      <dgm:spPr/>
    </dgm:pt>
    <dgm:pt modelId="{5EE65CB3-9A79-4A75-9DBF-396AF878FC66}" type="pres">
      <dgm:prSet presAssocID="{F4F15340-D182-48EA-8CAE-EBAD434769BC}" presName="desTx" presStyleLbl="revTx" presStyleIdx="11" presStyleCnt="12">
        <dgm:presLayoutVars/>
      </dgm:prSet>
      <dgm:spPr/>
    </dgm:pt>
  </dgm:ptLst>
  <dgm:cxnLst>
    <dgm:cxn modelId="{99E0831E-26B4-4281-B245-BBC85FA3299B}" srcId="{A0FAD0B3-80DE-4AD8-A22F-0CA2EE807CEE}" destId="{2CE450FD-E81C-4032-8CEA-4933841ADC41}" srcOrd="2" destOrd="0" parTransId="{E2BD0719-FFF0-4388-AF79-32293FFBB47A}" sibTransId="{8F009EB6-4585-4DE6-8C07-C50E5C2DA1BF}"/>
    <dgm:cxn modelId="{41DB8E37-F6A0-47CC-A5D8-466882E54034}" srcId="{A0FAD0B3-80DE-4AD8-A22F-0CA2EE807CEE}" destId="{F4F15340-D182-48EA-8CAE-EBAD434769BC}" srcOrd="5" destOrd="0" parTransId="{EF0426CA-1A06-4565-A21D-6BB4D5409799}" sibTransId="{06E64D95-B79D-4E60-9930-DB1E43571541}"/>
    <dgm:cxn modelId="{42236449-2661-42B4-BE7F-1F92C33802FE}" srcId="{A0FAD0B3-80DE-4AD8-A22F-0CA2EE807CEE}" destId="{A564C892-2BF2-4E26-AE65-993621584420}" srcOrd="3" destOrd="0" parTransId="{D5ED7AC2-8D5D-47F3-AB7A-8D231E634A35}" sibTransId="{1374DFC2-39BE-4F2B-B78D-067051F692E8}"/>
    <dgm:cxn modelId="{4AE6084C-14E1-42AF-8E4C-2C7A9ED12468}" type="presOf" srcId="{A0FAD0B3-80DE-4AD8-A22F-0CA2EE807CEE}" destId="{97CAAEFE-FCB4-43BA-A1E0-21118A1688A5}" srcOrd="0" destOrd="0" presId="urn:microsoft.com/office/officeart/2018/2/layout/IconLabelDescriptionList"/>
    <dgm:cxn modelId="{05158350-197B-4D9D-A776-CE284A504233}" type="presOf" srcId="{2571FD5D-1F4D-4445-A87F-49BCF6DF42F3}" destId="{6D559CC5-68DB-4937-A562-8A06A75A61BA}" srcOrd="0" destOrd="0" presId="urn:microsoft.com/office/officeart/2018/2/layout/IconLabelDescriptionList"/>
    <dgm:cxn modelId="{30EDEE70-5A3D-4882-B2C1-7A5681AD9AFA}" srcId="{A0FAD0B3-80DE-4AD8-A22F-0CA2EE807CEE}" destId="{265B05AE-B852-4B2F-B17B-B21AAA085D1B}" srcOrd="4" destOrd="0" parTransId="{782923DB-EAF1-425C-8BA5-708AEC9A2D3B}" sibTransId="{8DBFF1E3-526E-404F-A374-77AF460E6F6B}"/>
    <dgm:cxn modelId="{C1CB477B-2A35-48F0-B850-6EB7B4C6FDB9}" type="presOf" srcId="{265B05AE-B852-4B2F-B17B-B21AAA085D1B}" destId="{AC629913-C2BF-43FE-AB5A-049662334476}" srcOrd="0" destOrd="0" presId="urn:microsoft.com/office/officeart/2018/2/layout/IconLabelDescriptionList"/>
    <dgm:cxn modelId="{483D0FA4-FA57-42C0-8D39-5312E96F3FE2}" type="presOf" srcId="{2CE450FD-E81C-4032-8CEA-4933841ADC41}" destId="{04267EF9-8E0D-49F2-A767-0F0ED863C155}" srcOrd="0" destOrd="0" presId="urn:microsoft.com/office/officeart/2018/2/layout/IconLabelDescriptionList"/>
    <dgm:cxn modelId="{8D3EFFB1-A926-460F-8A21-3E9A0FEDF320}" type="presOf" srcId="{A564C892-2BF2-4E26-AE65-993621584420}" destId="{FBAD1A6D-7DB9-4B49-9F09-A482CB01B0C1}" srcOrd="0" destOrd="0" presId="urn:microsoft.com/office/officeart/2018/2/layout/IconLabelDescriptionList"/>
    <dgm:cxn modelId="{86F34CB9-AF2F-4E61-96FA-ED29F3CF6D02}" type="presOf" srcId="{CD5AAC3A-98F1-4475-A03E-3D3CF96C2C35}" destId="{0DC1958F-B1BD-4E34-A580-B5EDBD620F35}" srcOrd="0" destOrd="0" presId="urn:microsoft.com/office/officeart/2018/2/layout/IconLabelDescriptionList"/>
    <dgm:cxn modelId="{842FADBD-2CA9-4697-80EC-550E22834DFC}" type="presOf" srcId="{F4F15340-D182-48EA-8CAE-EBAD434769BC}" destId="{DEB23566-116A-4F21-9A78-397487A01940}" srcOrd="0" destOrd="0" presId="urn:microsoft.com/office/officeart/2018/2/layout/IconLabelDescriptionList"/>
    <dgm:cxn modelId="{330E9CC5-B710-452F-BE12-D0BC63AAD133}" srcId="{A0FAD0B3-80DE-4AD8-A22F-0CA2EE807CEE}" destId="{2571FD5D-1F4D-4445-A87F-49BCF6DF42F3}" srcOrd="0" destOrd="0" parTransId="{7AF09828-4DA7-4EDE-A9C9-F14F7CA2BDAB}" sibTransId="{C8DC4504-4B0B-4DE4-BFD4-5875090434BE}"/>
    <dgm:cxn modelId="{F12C95FD-66A9-48A8-A8EC-4B6CE8DDD631}" srcId="{A0FAD0B3-80DE-4AD8-A22F-0CA2EE807CEE}" destId="{CD5AAC3A-98F1-4475-A03E-3D3CF96C2C35}" srcOrd="1" destOrd="0" parTransId="{0F13E35B-E36C-4DC1-A80A-B4205C1D1F78}" sibTransId="{81A4DDFF-6412-47EF-A518-BF22BC720288}"/>
    <dgm:cxn modelId="{E7AC181B-AE37-4824-B201-8839F8C7426A}" type="presParOf" srcId="{97CAAEFE-FCB4-43BA-A1E0-21118A1688A5}" destId="{134DB435-A9D5-490E-AF2A-A58C296D29FE}" srcOrd="0" destOrd="0" presId="urn:microsoft.com/office/officeart/2018/2/layout/IconLabelDescriptionList"/>
    <dgm:cxn modelId="{E9983E90-4F66-42A3-A6A4-EA1D17F32C48}" type="presParOf" srcId="{134DB435-A9D5-490E-AF2A-A58C296D29FE}" destId="{218D594F-4A2C-4022-9865-12BFFF74A124}" srcOrd="0" destOrd="0" presId="urn:microsoft.com/office/officeart/2018/2/layout/IconLabelDescriptionList"/>
    <dgm:cxn modelId="{8B72545C-EAB9-40DD-B967-25ECA5013DD6}" type="presParOf" srcId="{134DB435-A9D5-490E-AF2A-A58C296D29FE}" destId="{7320658C-98F8-4FD9-B5B9-D7CBF431F398}" srcOrd="1" destOrd="0" presId="urn:microsoft.com/office/officeart/2018/2/layout/IconLabelDescriptionList"/>
    <dgm:cxn modelId="{53D18923-7FD7-4B1E-833A-DE81CC839DA6}" type="presParOf" srcId="{134DB435-A9D5-490E-AF2A-A58C296D29FE}" destId="{6D559CC5-68DB-4937-A562-8A06A75A61BA}" srcOrd="2" destOrd="0" presId="urn:microsoft.com/office/officeart/2018/2/layout/IconLabelDescriptionList"/>
    <dgm:cxn modelId="{8556E2E2-074C-4382-8112-EFBFF6954418}" type="presParOf" srcId="{134DB435-A9D5-490E-AF2A-A58C296D29FE}" destId="{7E2F23C0-FD0E-459A-A081-D50EB3D0D205}" srcOrd="3" destOrd="0" presId="urn:microsoft.com/office/officeart/2018/2/layout/IconLabelDescriptionList"/>
    <dgm:cxn modelId="{CEA71E2B-3BEF-4463-AC8E-4E6FA6ECDE38}" type="presParOf" srcId="{134DB435-A9D5-490E-AF2A-A58C296D29FE}" destId="{E508F492-2759-42A4-8FD5-A8788E08649E}" srcOrd="4" destOrd="0" presId="urn:microsoft.com/office/officeart/2018/2/layout/IconLabelDescriptionList"/>
    <dgm:cxn modelId="{5CAF6AE7-AE58-4A87-9D64-A62125451AD8}" type="presParOf" srcId="{97CAAEFE-FCB4-43BA-A1E0-21118A1688A5}" destId="{42147898-2C7E-4507-93E8-D8159FA0AC70}" srcOrd="1" destOrd="0" presId="urn:microsoft.com/office/officeart/2018/2/layout/IconLabelDescriptionList"/>
    <dgm:cxn modelId="{268E19BB-0F0D-4F61-85E5-0F2553096005}" type="presParOf" srcId="{97CAAEFE-FCB4-43BA-A1E0-21118A1688A5}" destId="{54C2301D-AC21-4CCC-8F4F-BEBDBF8DAE25}" srcOrd="2" destOrd="0" presId="urn:microsoft.com/office/officeart/2018/2/layout/IconLabelDescriptionList"/>
    <dgm:cxn modelId="{38866357-2FEA-4BF0-8E8C-9895B4467545}" type="presParOf" srcId="{54C2301D-AC21-4CCC-8F4F-BEBDBF8DAE25}" destId="{91C2CF96-B84E-4701-844D-049757456F32}" srcOrd="0" destOrd="0" presId="urn:microsoft.com/office/officeart/2018/2/layout/IconLabelDescriptionList"/>
    <dgm:cxn modelId="{8693FFE1-868C-4965-B13D-BF5CAA566B1D}" type="presParOf" srcId="{54C2301D-AC21-4CCC-8F4F-BEBDBF8DAE25}" destId="{F73B630D-A636-4ED9-8E36-3E6AA97F67AE}" srcOrd="1" destOrd="0" presId="urn:microsoft.com/office/officeart/2018/2/layout/IconLabelDescriptionList"/>
    <dgm:cxn modelId="{88B87A26-D721-41CC-805C-73D9D186D0A1}" type="presParOf" srcId="{54C2301D-AC21-4CCC-8F4F-BEBDBF8DAE25}" destId="{0DC1958F-B1BD-4E34-A580-B5EDBD620F35}" srcOrd="2" destOrd="0" presId="urn:microsoft.com/office/officeart/2018/2/layout/IconLabelDescriptionList"/>
    <dgm:cxn modelId="{58335B27-3AC3-4C96-AB7C-50B5348D644B}" type="presParOf" srcId="{54C2301D-AC21-4CCC-8F4F-BEBDBF8DAE25}" destId="{DFB1D289-7298-4D53-9D9B-B7656174993A}" srcOrd="3" destOrd="0" presId="urn:microsoft.com/office/officeart/2018/2/layout/IconLabelDescriptionList"/>
    <dgm:cxn modelId="{11FF0AF0-493D-4AA8-A616-03A6E21D6E3F}" type="presParOf" srcId="{54C2301D-AC21-4CCC-8F4F-BEBDBF8DAE25}" destId="{61AE5A80-67F2-43AF-B214-C761912D646B}" srcOrd="4" destOrd="0" presId="urn:microsoft.com/office/officeart/2018/2/layout/IconLabelDescriptionList"/>
    <dgm:cxn modelId="{30DEE03F-0E09-4553-9D2F-1FC79EE3CB90}" type="presParOf" srcId="{97CAAEFE-FCB4-43BA-A1E0-21118A1688A5}" destId="{E9789994-680C-46FE-93A7-52208CC39035}" srcOrd="3" destOrd="0" presId="urn:microsoft.com/office/officeart/2018/2/layout/IconLabelDescriptionList"/>
    <dgm:cxn modelId="{582E3E31-50B7-4619-A11D-A54A676CB3B2}" type="presParOf" srcId="{97CAAEFE-FCB4-43BA-A1E0-21118A1688A5}" destId="{2B464535-E0A6-4553-8F47-4BDD3B3A4E36}" srcOrd="4" destOrd="0" presId="urn:microsoft.com/office/officeart/2018/2/layout/IconLabelDescriptionList"/>
    <dgm:cxn modelId="{7FDE57F1-3D03-4488-9188-ED182D181F3B}" type="presParOf" srcId="{2B464535-E0A6-4553-8F47-4BDD3B3A4E36}" destId="{9F13D3D6-C3AD-4F23-A8CA-64B00F55D3FE}" srcOrd="0" destOrd="0" presId="urn:microsoft.com/office/officeart/2018/2/layout/IconLabelDescriptionList"/>
    <dgm:cxn modelId="{C59F4969-1BF8-43FF-9018-97F3A993408D}" type="presParOf" srcId="{2B464535-E0A6-4553-8F47-4BDD3B3A4E36}" destId="{8EDBB620-3308-46B8-BEAF-3D17F47CBFAB}" srcOrd="1" destOrd="0" presId="urn:microsoft.com/office/officeart/2018/2/layout/IconLabelDescriptionList"/>
    <dgm:cxn modelId="{5AFDC6CD-E09B-445D-BEC9-D3AFD8DBD47D}" type="presParOf" srcId="{2B464535-E0A6-4553-8F47-4BDD3B3A4E36}" destId="{04267EF9-8E0D-49F2-A767-0F0ED863C155}" srcOrd="2" destOrd="0" presId="urn:microsoft.com/office/officeart/2018/2/layout/IconLabelDescriptionList"/>
    <dgm:cxn modelId="{60A0AADE-9384-4446-AC88-236A46CBBEEC}" type="presParOf" srcId="{2B464535-E0A6-4553-8F47-4BDD3B3A4E36}" destId="{B8DCF73D-B62C-434C-8E19-0B391909E32C}" srcOrd="3" destOrd="0" presId="urn:microsoft.com/office/officeart/2018/2/layout/IconLabelDescriptionList"/>
    <dgm:cxn modelId="{55E447A5-92AE-4AFF-A283-D7B99803DE6F}" type="presParOf" srcId="{2B464535-E0A6-4553-8F47-4BDD3B3A4E36}" destId="{96065414-CD9F-4BF6-A544-53ADE3ADA30F}" srcOrd="4" destOrd="0" presId="urn:microsoft.com/office/officeart/2018/2/layout/IconLabelDescriptionList"/>
    <dgm:cxn modelId="{C2832BBA-4898-4201-8426-2073B436B8E4}" type="presParOf" srcId="{97CAAEFE-FCB4-43BA-A1E0-21118A1688A5}" destId="{DA5B51A1-AF84-41AC-A07E-F17A9F916D3C}" srcOrd="5" destOrd="0" presId="urn:microsoft.com/office/officeart/2018/2/layout/IconLabelDescriptionList"/>
    <dgm:cxn modelId="{1FD6CBAF-1CEF-473F-B316-39CB6D7077EF}" type="presParOf" srcId="{97CAAEFE-FCB4-43BA-A1E0-21118A1688A5}" destId="{C2371173-6E43-4AC4-99EA-21F9FAB32588}" srcOrd="6" destOrd="0" presId="urn:microsoft.com/office/officeart/2018/2/layout/IconLabelDescriptionList"/>
    <dgm:cxn modelId="{770E8A69-E171-427B-B913-299FD6526402}" type="presParOf" srcId="{C2371173-6E43-4AC4-99EA-21F9FAB32588}" destId="{27E538B1-3450-4166-AA3B-2216B5CF3523}" srcOrd="0" destOrd="0" presId="urn:microsoft.com/office/officeart/2018/2/layout/IconLabelDescriptionList"/>
    <dgm:cxn modelId="{380F3241-C447-4CF0-96ED-55EE3E8F04D7}" type="presParOf" srcId="{C2371173-6E43-4AC4-99EA-21F9FAB32588}" destId="{CADC257B-97EB-4CD5-993B-450DEACB496D}" srcOrd="1" destOrd="0" presId="urn:microsoft.com/office/officeart/2018/2/layout/IconLabelDescriptionList"/>
    <dgm:cxn modelId="{F37C2D45-E7D5-49DD-AD79-E468233CA16A}" type="presParOf" srcId="{C2371173-6E43-4AC4-99EA-21F9FAB32588}" destId="{FBAD1A6D-7DB9-4B49-9F09-A482CB01B0C1}" srcOrd="2" destOrd="0" presId="urn:microsoft.com/office/officeart/2018/2/layout/IconLabelDescriptionList"/>
    <dgm:cxn modelId="{A9D09D36-E9C7-425D-9475-834D74AB7449}" type="presParOf" srcId="{C2371173-6E43-4AC4-99EA-21F9FAB32588}" destId="{82B98E74-4F29-4EE4-B219-CB644F8113F0}" srcOrd="3" destOrd="0" presId="urn:microsoft.com/office/officeart/2018/2/layout/IconLabelDescriptionList"/>
    <dgm:cxn modelId="{3D6B10FE-259A-4D83-9D31-1703E22FE540}" type="presParOf" srcId="{C2371173-6E43-4AC4-99EA-21F9FAB32588}" destId="{E94C514A-9515-4297-B17F-74ED8CD1EA07}" srcOrd="4" destOrd="0" presId="urn:microsoft.com/office/officeart/2018/2/layout/IconLabelDescriptionList"/>
    <dgm:cxn modelId="{A98DF1B7-809E-4A85-A717-E283682CB978}" type="presParOf" srcId="{97CAAEFE-FCB4-43BA-A1E0-21118A1688A5}" destId="{ADA30FFC-B696-4F27-B735-3947455D27DA}" srcOrd="7" destOrd="0" presId="urn:microsoft.com/office/officeart/2018/2/layout/IconLabelDescriptionList"/>
    <dgm:cxn modelId="{DFDB9BFA-054F-4D1A-AAC8-F65BBCFA8019}" type="presParOf" srcId="{97CAAEFE-FCB4-43BA-A1E0-21118A1688A5}" destId="{CC73DA59-3C74-48F9-A40B-397E9C8BD3F8}" srcOrd="8" destOrd="0" presId="urn:microsoft.com/office/officeart/2018/2/layout/IconLabelDescriptionList"/>
    <dgm:cxn modelId="{15959074-23D4-4C81-A406-625D31CE43C7}" type="presParOf" srcId="{CC73DA59-3C74-48F9-A40B-397E9C8BD3F8}" destId="{66BF06A8-A24F-4DC9-8F08-079C9FC24594}" srcOrd="0" destOrd="0" presId="urn:microsoft.com/office/officeart/2018/2/layout/IconLabelDescriptionList"/>
    <dgm:cxn modelId="{AC9EACE2-E844-4FC1-BEB1-476023054FE8}" type="presParOf" srcId="{CC73DA59-3C74-48F9-A40B-397E9C8BD3F8}" destId="{499B2624-0FC7-43FA-A4B0-AE4974355146}" srcOrd="1" destOrd="0" presId="urn:microsoft.com/office/officeart/2018/2/layout/IconLabelDescriptionList"/>
    <dgm:cxn modelId="{FF4FF289-600A-4E9D-8EA9-37015FA0B717}" type="presParOf" srcId="{CC73DA59-3C74-48F9-A40B-397E9C8BD3F8}" destId="{AC629913-C2BF-43FE-AB5A-049662334476}" srcOrd="2" destOrd="0" presId="urn:microsoft.com/office/officeart/2018/2/layout/IconLabelDescriptionList"/>
    <dgm:cxn modelId="{0AC58DAF-24C0-4D29-BC67-1AE72C95E374}" type="presParOf" srcId="{CC73DA59-3C74-48F9-A40B-397E9C8BD3F8}" destId="{01B0C7B3-661D-4AFA-8E60-2E5E6A275298}" srcOrd="3" destOrd="0" presId="urn:microsoft.com/office/officeart/2018/2/layout/IconLabelDescriptionList"/>
    <dgm:cxn modelId="{E07D5B5D-F33C-4CC1-AFB6-90BB7DCEDD29}" type="presParOf" srcId="{CC73DA59-3C74-48F9-A40B-397E9C8BD3F8}" destId="{F88B6206-DE61-4930-9846-4F700C0AF62E}" srcOrd="4" destOrd="0" presId="urn:microsoft.com/office/officeart/2018/2/layout/IconLabelDescriptionList"/>
    <dgm:cxn modelId="{8AE89BD8-091E-4381-A3F4-AF8195DAE15F}" type="presParOf" srcId="{97CAAEFE-FCB4-43BA-A1E0-21118A1688A5}" destId="{9E8403DC-6D19-4F6A-A044-3698F324ACDB}" srcOrd="9" destOrd="0" presId="urn:microsoft.com/office/officeart/2018/2/layout/IconLabelDescriptionList"/>
    <dgm:cxn modelId="{F649C1EE-3700-48A5-ABA8-F04D11D70E1C}" type="presParOf" srcId="{97CAAEFE-FCB4-43BA-A1E0-21118A1688A5}" destId="{6B9A155E-D380-4462-AC0D-DB80F1B46FFD}" srcOrd="10" destOrd="0" presId="urn:microsoft.com/office/officeart/2018/2/layout/IconLabelDescriptionList"/>
    <dgm:cxn modelId="{91AE8B2A-0A22-4782-B931-53EB122AFE39}" type="presParOf" srcId="{6B9A155E-D380-4462-AC0D-DB80F1B46FFD}" destId="{0C3ED382-3323-4B39-AFD1-707E823D0084}" srcOrd="0" destOrd="0" presId="urn:microsoft.com/office/officeart/2018/2/layout/IconLabelDescriptionList"/>
    <dgm:cxn modelId="{9BFFD948-22E4-449F-9B2B-B4F9CF145ADB}" type="presParOf" srcId="{6B9A155E-D380-4462-AC0D-DB80F1B46FFD}" destId="{7CECE040-9948-4AD0-942B-9EA8B8A404AA}" srcOrd="1" destOrd="0" presId="urn:microsoft.com/office/officeart/2018/2/layout/IconLabelDescriptionList"/>
    <dgm:cxn modelId="{62AF25B9-E75D-47D8-BEA6-FBE3214B4562}" type="presParOf" srcId="{6B9A155E-D380-4462-AC0D-DB80F1B46FFD}" destId="{DEB23566-116A-4F21-9A78-397487A01940}" srcOrd="2" destOrd="0" presId="urn:microsoft.com/office/officeart/2018/2/layout/IconLabelDescriptionList"/>
    <dgm:cxn modelId="{CCB0A6DB-DF6F-4254-A2D5-4E5076C49D79}" type="presParOf" srcId="{6B9A155E-D380-4462-AC0D-DB80F1B46FFD}" destId="{2417EA09-350F-480E-A482-88D904C0FC29}" srcOrd="3" destOrd="0" presId="urn:microsoft.com/office/officeart/2018/2/layout/IconLabelDescriptionList"/>
    <dgm:cxn modelId="{1A05C9AB-61F6-4AD9-BDBE-141707607D2F}" type="presParOf" srcId="{6B9A155E-D380-4462-AC0D-DB80F1B46FFD}" destId="{5EE65CB3-9A79-4A75-9DBF-396AF878FC6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D5CE7-7F03-47F6-8283-AD675478AC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96C332-0FFE-4B69-8877-BA0882499E48}">
      <dgm:prSet/>
      <dgm:spPr/>
      <dgm:t>
        <a:bodyPr/>
        <a:lstStyle/>
        <a:p>
          <a:r>
            <a:rPr lang="en-US" dirty="0"/>
            <a:t>Typical response will be</a:t>
          </a:r>
        </a:p>
      </dgm:t>
    </dgm:pt>
    <dgm:pt modelId="{8B17DC90-B3A3-425A-9415-EB27F516DF6A}" type="parTrans" cxnId="{28D9F6D9-E361-46EC-9329-E54D91ABC8FE}">
      <dgm:prSet/>
      <dgm:spPr/>
      <dgm:t>
        <a:bodyPr/>
        <a:lstStyle/>
        <a:p>
          <a:endParaRPr lang="en-US"/>
        </a:p>
      </dgm:t>
    </dgm:pt>
    <dgm:pt modelId="{DAB6FFBE-0B8F-4D27-9337-1E3AB82577D1}" type="sibTrans" cxnId="{28D9F6D9-E361-46EC-9329-E54D91ABC8FE}">
      <dgm:prSet/>
      <dgm:spPr/>
      <dgm:t>
        <a:bodyPr/>
        <a:lstStyle/>
        <a:p>
          <a:endParaRPr lang="en-US"/>
        </a:p>
      </dgm:t>
    </dgm:pt>
    <dgm:pt modelId="{EA5E49A5-F63B-4972-8608-205B8FCB8DDA}">
      <dgm:prSet/>
      <dgm:spPr/>
      <dgm:t>
        <a:bodyPr/>
        <a:lstStyle/>
        <a:p>
          <a:r>
            <a:rPr lang="en-US" dirty="0"/>
            <a:t>“It Depends”</a:t>
          </a:r>
        </a:p>
      </dgm:t>
    </dgm:pt>
    <dgm:pt modelId="{9FE771D0-4E23-4E76-9067-FD94E477BD14}" type="parTrans" cxnId="{581A0A89-2A4F-488F-AAE9-881A44B8B36E}">
      <dgm:prSet/>
      <dgm:spPr/>
      <dgm:t>
        <a:bodyPr/>
        <a:lstStyle/>
        <a:p>
          <a:endParaRPr lang="en-US"/>
        </a:p>
      </dgm:t>
    </dgm:pt>
    <dgm:pt modelId="{9EFACEFB-8F6A-459F-AAB4-2F5A8C0D7B41}" type="sibTrans" cxnId="{581A0A89-2A4F-488F-AAE9-881A44B8B36E}">
      <dgm:prSet/>
      <dgm:spPr/>
      <dgm:t>
        <a:bodyPr/>
        <a:lstStyle/>
        <a:p>
          <a:endParaRPr lang="en-US"/>
        </a:p>
      </dgm:t>
    </dgm:pt>
    <dgm:pt modelId="{17E39D5A-1EB3-47FD-A54D-0BAEFA23D89A}">
      <dgm:prSet/>
      <dgm:spPr/>
      <dgm:t>
        <a:bodyPr/>
        <a:lstStyle/>
        <a:p>
          <a:r>
            <a:rPr lang="en-US" dirty="0"/>
            <a:t>Our goal is to help with direction to the team or individual </a:t>
          </a:r>
        </a:p>
      </dgm:t>
    </dgm:pt>
    <dgm:pt modelId="{4668CC00-E73D-4786-B083-E407C5F96E19}" type="parTrans" cxnId="{9EDCE3C6-1B13-4BCC-9362-C0BC4A7C903D}">
      <dgm:prSet/>
      <dgm:spPr/>
      <dgm:t>
        <a:bodyPr/>
        <a:lstStyle/>
        <a:p>
          <a:endParaRPr lang="en-US"/>
        </a:p>
      </dgm:t>
    </dgm:pt>
    <dgm:pt modelId="{2F1412E5-11E8-4C32-A967-2ACD28736701}" type="sibTrans" cxnId="{9EDCE3C6-1B13-4BCC-9362-C0BC4A7C903D}">
      <dgm:prSet/>
      <dgm:spPr/>
      <dgm:t>
        <a:bodyPr/>
        <a:lstStyle/>
        <a:p>
          <a:endParaRPr lang="en-US"/>
        </a:p>
      </dgm:t>
    </dgm:pt>
    <dgm:pt modelId="{D433233C-A3A5-4385-81AE-5B166318A3C0}">
      <dgm:prSet/>
      <dgm:spPr/>
      <dgm:t>
        <a:bodyPr/>
        <a:lstStyle/>
        <a:p>
          <a:r>
            <a:rPr lang="en-US" dirty="0"/>
            <a:t>BUT first – what do you want?</a:t>
          </a:r>
        </a:p>
      </dgm:t>
    </dgm:pt>
    <dgm:pt modelId="{17ABED1A-6199-4551-96BB-104ACF9DF51C}" type="parTrans" cxnId="{4522021B-4A1A-4CC3-BFAE-A763542D3EBF}">
      <dgm:prSet/>
      <dgm:spPr/>
      <dgm:t>
        <a:bodyPr/>
        <a:lstStyle/>
        <a:p>
          <a:endParaRPr lang="en-US"/>
        </a:p>
      </dgm:t>
    </dgm:pt>
    <dgm:pt modelId="{18846B3A-9748-470E-A28C-33C94AEE5E11}" type="sibTrans" cxnId="{4522021B-4A1A-4CC3-BFAE-A763542D3EBF}">
      <dgm:prSet/>
      <dgm:spPr/>
      <dgm:t>
        <a:bodyPr/>
        <a:lstStyle/>
        <a:p>
          <a:endParaRPr lang="en-US"/>
        </a:p>
      </dgm:t>
    </dgm:pt>
    <dgm:pt modelId="{E2B5353F-1662-47A1-BD01-3E046CBED894}" type="pres">
      <dgm:prSet presAssocID="{E6FD5CE7-7F03-47F6-8283-AD675478AC81}" presName="Name0" presStyleCnt="0">
        <dgm:presLayoutVars>
          <dgm:dir/>
          <dgm:animLvl val="lvl"/>
          <dgm:resizeHandles val="exact"/>
        </dgm:presLayoutVars>
      </dgm:prSet>
      <dgm:spPr/>
    </dgm:pt>
    <dgm:pt modelId="{E4F06EEB-BB48-4864-8C25-63922C68084B}" type="pres">
      <dgm:prSet presAssocID="{2396C332-0FFE-4B69-8877-BA0882499E48}" presName="linNode" presStyleCnt="0"/>
      <dgm:spPr/>
    </dgm:pt>
    <dgm:pt modelId="{95FF44B9-6193-4972-B095-0B8FE95CBB10}" type="pres">
      <dgm:prSet presAssocID="{2396C332-0FFE-4B69-8877-BA0882499E4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C335FB9-2730-4C1D-8931-AC3DB7FD2925}" type="pres">
      <dgm:prSet presAssocID="{2396C332-0FFE-4B69-8877-BA0882499E48}" presName="descendantText" presStyleLbl="alignAccFollowNode1" presStyleIdx="0" presStyleCnt="2">
        <dgm:presLayoutVars>
          <dgm:bulletEnabled val="1"/>
        </dgm:presLayoutVars>
      </dgm:prSet>
      <dgm:spPr/>
    </dgm:pt>
    <dgm:pt modelId="{BE834F10-DAED-48F9-91A6-54CCF2F7C16C}" type="pres">
      <dgm:prSet presAssocID="{DAB6FFBE-0B8F-4D27-9337-1E3AB82577D1}" presName="sp" presStyleCnt="0"/>
      <dgm:spPr/>
    </dgm:pt>
    <dgm:pt modelId="{E51E0B8A-3D68-4E03-80C5-B5FCF79D2E8D}" type="pres">
      <dgm:prSet presAssocID="{17E39D5A-1EB3-47FD-A54D-0BAEFA23D89A}" presName="linNode" presStyleCnt="0"/>
      <dgm:spPr/>
    </dgm:pt>
    <dgm:pt modelId="{EF8C1085-9265-4B3B-B587-75E86AC0B7C8}" type="pres">
      <dgm:prSet presAssocID="{17E39D5A-1EB3-47FD-A54D-0BAEFA23D89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D161EC7-69C7-47AB-9B3E-712986E6F80F}" type="pres">
      <dgm:prSet presAssocID="{17E39D5A-1EB3-47FD-A54D-0BAEFA23D89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522021B-4A1A-4CC3-BFAE-A763542D3EBF}" srcId="{17E39D5A-1EB3-47FD-A54D-0BAEFA23D89A}" destId="{D433233C-A3A5-4385-81AE-5B166318A3C0}" srcOrd="0" destOrd="0" parTransId="{17ABED1A-6199-4551-96BB-104ACF9DF51C}" sibTransId="{18846B3A-9748-470E-A28C-33C94AEE5E11}"/>
    <dgm:cxn modelId="{950D3E1E-D9A8-4295-A779-E90896E1AD46}" type="presOf" srcId="{EA5E49A5-F63B-4972-8608-205B8FCB8DDA}" destId="{AC335FB9-2730-4C1D-8931-AC3DB7FD2925}" srcOrd="0" destOrd="0" presId="urn:microsoft.com/office/officeart/2005/8/layout/vList5"/>
    <dgm:cxn modelId="{581A0A89-2A4F-488F-AAE9-881A44B8B36E}" srcId="{2396C332-0FFE-4B69-8877-BA0882499E48}" destId="{EA5E49A5-F63B-4972-8608-205B8FCB8DDA}" srcOrd="0" destOrd="0" parTransId="{9FE771D0-4E23-4E76-9067-FD94E477BD14}" sibTransId="{9EFACEFB-8F6A-459F-AAB4-2F5A8C0D7B41}"/>
    <dgm:cxn modelId="{AC9490B4-9F28-4459-839F-8A962026591E}" type="presOf" srcId="{17E39D5A-1EB3-47FD-A54D-0BAEFA23D89A}" destId="{EF8C1085-9265-4B3B-B587-75E86AC0B7C8}" srcOrd="0" destOrd="0" presId="urn:microsoft.com/office/officeart/2005/8/layout/vList5"/>
    <dgm:cxn modelId="{9EDCE3C6-1B13-4BCC-9362-C0BC4A7C903D}" srcId="{E6FD5CE7-7F03-47F6-8283-AD675478AC81}" destId="{17E39D5A-1EB3-47FD-A54D-0BAEFA23D89A}" srcOrd="1" destOrd="0" parTransId="{4668CC00-E73D-4786-B083-E407C5F96E19}" sibTransId="{2F1412E5-11E8-4C32-A967-2ACD28736701}"/>
    <dgm:cxn modelId="{664E72CB-8E45-4E96-AED9-303E179D9B7F}" type="presOf" srcId="{2396C332-0FFE-4B69-8877-BA0882499E48}" destId="{95FF44B9-6193-4972-B095-0B8FE95CBB10}" srcOrd="0" destOrd="0" presId="urn:microsoft.com/office/officeart/2005/8/layout/vList5"/>
    <dgm:cxn modelId="{28D9F6D9-E361-46EC-9329-E54D91ABC8FE}" srcId="{E6FD5CE7-7F03-47F6-8283-AD675478AC81}" destId="{2396C332-0FFE-4B69-8877-BA0882499E48}" srcOrd="0" destOrd="0" parTransId="{8B17DC90-B3A3-425A-9415-EB27F516DF6A}" sibTransId="{DAB6FFBE-0B8F-4D27-9337-1E3AB82577D1}"/>
    <dgm:cxn modelId="{7248DDF2-E4DC-4748-B2C8-4D7D19830093}" type="presOf" srcId="{E6FD5CE7-7F03-47F6-8283-AD675478AC81}" destId="{E2B5353F-1662-47A1-BD01-3E046CBED894}" srcOrd="0" destOrd="0" presId="urn:microsoft.com/office/officeart/2005/8/layout/vList5"/>
    <dgm:cxn modelId="{4E0B27FC-FFBF-48D2-8B97-C3CC9AFADC44}" type="presOf" srcId="{D433233C-A3A5-4385-81AE-5B166318A3C0}" destId="{4D161EC7-69C7-47AB-9B3E-712986E6F80F}" srcOrd="0" destOrd="0" presId="urn:microsoft.com/office/officeart/2005/8/layout/vList5"/>
    <dgm:cxn modelId="{F660962A-B194-4F15-A5C5-FC58A11258E4}" type="presParOf" srcId="{E2B5353F-1662-47A1-BD01-3E046CBED894}" destId="{E4F06EEB-BB48-4864-8C25-63922C68084B}" srcOrd="0" destOrd="0" presId="urn:microsoft.com/office/officeart/2005/8/layout/vList5"/>
    <dgm:cxn modelId="{384F62E6-D615-4F1A-9963-130069BB7B1C}" type="presParOf" srcId="{E4F06EEB-BB48-4864-8C25-63922C68084B}" destId="{95FF44B9-6193-4972-B095-0B8FE95CBB10}" srcOrd="0" destOrd="0" presId="urn:microsoft.com/office/officeart/2005/8/layout/vList5"/>
    <dgm:cxn modelId="{170A70C1-3639-4D26-AF56-6695B1993876}" type="presParOf" srcId="{E4F06EEB-BB48-4864-8C25-63922C68084B}" destId="{AC335FB9-2730-4C1D-8931-AC3DB7FD2925}" srcOrd="1" destOrd="0" presId="urn:microsoft.com/office/officeart/2005/8/layout/vList5"/>
    <dgm:cxn modelId="{A0DF9DAB-B741-46BB-9CBD-5F499900BFBE}" type="presParOf" srcId="{E2B5353F-1662-47A1-BD01-3E046CBED894}" destId="{BE834F10-DAED-48F9-91A6-54CCF2F7C16C}" srcOrd="1" destOrd="0" presId="urn:microsoft.com/office/officeart/2005/8/layout/vList5"/>
    <dgm:cxn modelId="{99E506DA-A90C-4947-AAE7-164CACD2BA00}" type="presParOf" srcId="{E2B5353F-1662-47A1-BD01-3E046CBED894}" destId="{E51E0B8A-3D68-4E03-80C5-B5FCF79D2E8D}" srcOrd="2" destOrd="0" presId="urn:microsoft.com/office/officeart/2005/8/layout/vList5"/>
    <dgm:cxn modelId="{F3510057-6D35-422A-B5C8-2D6B0D0B5967}" type="presParOf" srcId="{E51E0B8A-3D68-4E03-80C5-B5FCF79D2E8D}" destId="{EF8C1085-9265-4B3B-B587-75E86AC0B7C8}" srcOrd="0" destOrd="0" presId="urn:microsoft.com/office/officeart/2005/8/layout/vList5"/>
    <dgm:cxn modelId="{562390EE-6D44-459D-A91C-83433F4AF66C}" type="presParOf" srcId="{E51E0B8A-3D68-4E03-80C5-B5FCF79D2E8D}" destId="{4D161EC7-69C7-47AB-9B3E-712986E6F8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F70ED-088D-4386-8533-8BD97B1BEC8C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30B3C03-95CD-491F-9C95-59289BE09BE1}">
      <dgm:prSet/>
      <dgm:spPr/>
      <dgm:t>
        <a:bodyPr/>
        <a:lstStyle/>
        <a:p>
          <a:r>
            <a:rPr lang="en-US" dirty="0"/>
            <a:t>Where is it?</a:t>
          </a:r>
        </a:p>
      </dgm:t>
    </dgm:pt>
    <dgm:pt modelId="{C08A8E78-FD3E-472A-89FA-BF567DDEA4CE}" type="parTrans" cxnId="{58296983-2842-4D26-B009-391689DB4649}">
      <dgm:prSet/>
      <dgm:spPr/>
      <dgm:t>
        <a:bodyPr/>
        <a:lstStyle/>
        <a:p>
          <a:endParaRPr lang="en-US"/>
        </a:p>
      </dgm:t>
    </dgm:pt>
    <dgm:pt modelId="{2B83EEE3-E580-414C-ACD2-69BC1E7527C8}" type="sibTrans" cxnId="{58296983-2842-4D26-B009-391689DB4649}">
      <dgm:prSet/>
      <dgm:spPr/>
      <dgm:t>
        <a:bodyPr/>
        <a:lstStyle/>
        <a:p>
          <a:endParaRPr lang="en-US"/>
        </a:p>
      </dgm:t>
    </dgm:pt>
    <dgm:pt modelId="{70F76CBB-98EA-4761-A79D-9CD1F5718B29}">
      <dgm:prSet/>
      <dgm:spPr/>
      <dgm:t>
        <a:bodyPr/>
        <a:lstStyle/>
        <a:p>
          <a:r>
            <a:rPr lang="en-US" dirty="0"/>
            <a:t>How big is it?</a:t>
          </a:r>
        </a:p>
      </dgm:t>
    </dgm:pt>
    <dgm:pt modelId="{D6D0B4DA-39DB-4F4E-A1F8-160984E93747}" type="parTrans" cxnId="{7F69240F-8728-487D-92CA-0A18A21D7455}">
      <dgm:prSet/>
      <dgm:spPr/>
      <dgm:t>
        <a:bodyPr/>
        <a:lstStyle/>
        <a:p>
          <a:endParaRPr lang="en-US"/>
        </a:p>
      </dgm:t>
    </dgm:pt>
    <dgm:pt modelId="{50BFBB89-D2EA-4F0B-8B9A-3857202D97AC}" type="sibTrans" cxnId="{7F69240F-8728-487D-92CA-0A18A21D7455}">
      <dgm:prSet/>
      <dgm:spPr/>
      <dgm:t>
        <a:bodyPr/>
        <a:lstStyle/>
        <a:p>
          <a:endParaRPr lang="en-US"/>
        </a:p>
      </dgm:t>
    </dgm:pt>
    <dgm:pt modelId="{1D4049C8-5EE0-4225-98D2-E09B6DF7159C}">
      <dgm:prSet/>
      <dgm:spPr/>
      <dgm:t>
        <a:bodyPr/>
        <a:lstStyle/>
        <a:p>
          <a:r>
            <a:rPr lang="en-US" dirty="0"/>
            <a:t>What utilities are available – COST?</a:t>
          </a:r>
        </a:p>
      </dgm:t>
    </dgm:pt>
    <dgm:pt modelId="{43AC2C3B-9631-41AD-BED9-4F3643DFF8A8}" type="parTrans" cxnId="{40286361-BDCE-4EF3-9904-0EB9FA59B6BA}">
      <dgm:prSet/>
      <dgm:spPr/>
      <dgm:t>
        <a:bodyPr/>
        <a:lstStyle/>
        <a:p>
          <a:endParaRPr lang="en-US"/>
        </a:p>
      </dgm:t>
    </dgm:pt>
    <dgm:pt modelId="{B6877396-8A94-45BC-A192-071429581894}" type="sibTrans" cxnId="{40286361-BDCE-4EF3-9904-0EB9FA59B6BA}">
      <dgm:prSet/>
      <dgm:spPr/>
      <dgm:t>
        <a:bodyPr/>
        <a:lstStyle/>
        <a:p>
          <a:endParaRPr lang="en-US"/>
        </a:p>
      </dgm:t>
    </dgm:pt>
    <dgm:pt modelId="{5EEFBB3A-D055-4EE8-9ED7-8BB4A3F2812A}" type="pres">
      <dgm:prSet presAssocID="{22DF70ED-088D-4386-8533-8BD97B1BEC8C}" presName="vert0" presStyleCnt="0">
        <dgm:presLayoutVars>
          <dgm:dir/>
          <dgm:animOne val="branch"/>
          <dgm:animLvl val="lvl"/>
        </dgm:presLayoutVars>
      </dgm:prSet>
      <dgm:spPr/>
    </dgm:pt>
    <dgm:pt modelId="{BF4A0F4A-0AA4-40E1-BEF8-B0909FFAACD8}" type="pres">
      <dgm:prSet presAssocID="{F30B3C03-95CD-491F-9C95-59289BE09BE1}" presName="thickLine" presStyleLbl="alignNode1" presStyleIdx="0" presStyleCnt="3"/>
      <dgm:spPr/>
    </dgm:pt>
    <dgm:pt modelId="{B37A1F1F-EEFB-4C12-8EAC-C8FA2A7499F2}" type="pres">
      <dgm:prSet presAssocID="{F30B3C03-95CD-491F-9C95-59289BE09BE1}" presName="horz1" presStyleCnt="0"/>
      <dgm:spPr/>
    </dgm:pt>
    <dgm:pt modelId="{C44AE536-64EC-47F0-972B-71ED934D1228}" type="pres">
      <dgm:prSet presAssocID="{F30B3C03-95CD-491F-9C95-59289BE09BE1}" presName="tx1" presStyleLbl="revTx" presStyleIdx="0" presStyleCnt="3"/>
      <dgm:spPr/>
    </dgm:pt>
    <dgm:pt modelId="{53D87538-5371-406B-99BA-0EEF38720BCA}" type="pres">
      <dgm:prSet presAssocID="{F30B3C03-95CD-491F-9C95-59289BE09BE1}" presName="vert1" presStyleCnt="0"/>
      <dgm:spPr/>
    </dgm:pt>
    <dgm:pt modelId="{0BD1C895-77AC-4EBD-8342-7B1A612F33D0}" type="pres">
      <dgm:prSet presAssocID="{70F76CBB-98EA-4761-A79D-9CD1F5718B29}" presName="thickLine" presStyleLbl="alignNode1" presStyleIdx="1" presStyleCnt="3"/>
      <dgm:spPr/>
    </dgm:pt>
    <dgm:pt modelId="{EE5C2170-CDB9-4DBD-A9F4-2D137F9BF5C4}" type="pres">
      <dgm:prSet presAssocID="{70F76CBB-98EA-4761-A79D-9CD1F5718B29}" presName="horz1" presStyleCnt="0"/>
      <dgm:spPr/>
    </dgm:pt>
    <dgm:pt modelId="{5DC75C44-BD09-43E3-BF4C-4BB1978FA9FB}" type="pres">
      <dgm:prSet presAssocID="{70F76CBB-98EA-4761-A79D-9CD1F5718B29}" presName="tx1" presStyleLbl="revTx" presStyleIdx="1" presStyleCnt="3"/>
      <dgm:spPr/>
    </dgm:pt>
    <dgm:pt modelId="{B39C17E4-723A-4B01-B45F-9E12510D7D14}" type="pres">
      <dgm:prSet presAssocID="{70F76CBB-98EA-4761-A79D-9CD1F5718B29}" presName="vert1" presStyleCnt="0"/>
      <dgm:spPr/>
    </dgm:pt>
    <dgm:pt modelId="{0F127AA9-8BE1-4D0A-8DA9-503248A02013}" type="pres">
      <dgm:prSet presAssocID="{1D4049C8-5EE0-4225-98D2-E09B6DF7159C}" presName="thickLine" presStyleLbl="alignNode1" presStyleIdx="2" presStyleCnt="3"/>
      <dgm:spPr/>
    </dgm:pt>
    <dgm:pt modelId="{11249C51-01B7-4370-A813-A24022DD2715}" type="pres">
      <dgm:prSet presAssocID="{1D4049C8-5EE0-4225-98D2-E09B6DF7159C}" presName="horz1" presStyleCnt="0"/>
      <dgm:spPr/>
    </dgm:pt>
    <dgm:pt modelId="{E2020EFC-0EA8-4958-B817-5C7727A58780}" type="pres">
      <dgm:prSet presAssocID="{1D4049C8-5EE0-4225-98D2-E09B6DF7159C}" presName="tx1" presStyleLbl="revTx" presStyleIdx="2" presStyleCnt="3"/>
      <dgm:spPr/>
    </dgm:pt>
    <dgm:pt modelId="{73CFA700-D499-438F-8D75-A2CB90AE39AD}" type="pres">
      <dgm:prSet presAssocID="{1D4049C8-5EE0-4225-98D2-E09B6DF7159C}" presName="vert1" presStyleCnt="0"/>
      <dgm:spPr/>
    </dgm:pt>
  </dgm:ptLst>
  <dgm:cxnLst>
    <dgm:cxn modelId="{7F69240F-8728-487D-92CA-0A18A21D7455}" srcId="{22DF70ED-088D-4386-8533-8BD97B1BEC8C}" destId="{70F76CBB-98EA-4761-A79D-9CD1F5718B29}" srcOrd="1" destOrd="0" parTransId="{D6D0B4DA-39DB-4F4E-A1F8-160984E93747}" sibTransId="{50BFBB89-D2EA-4F0B-8B9A-3857202D97AC}"/>
    <dgm:cxn modelId="{C854013F-CD86-47B1-9093-528840C4A51F}" type="presOf" srcId="{1D4049C8-5EE0-4225-98D2-E09B6DF7159C}" destId="{E2020EFC-0EA8-4958-B817-5C7727A58780}" srcOrd="0" destOrd="0" presId="urn:microsoft.com/office/officeart/2008/layout/LinedList"/>
    <dgm:cxn modelId="{40286361-BDCE-4EF3-9904-0EB9FA59B6BA}" srcId="{22DF70ED-088D-4386-8533-8BD97B1BEC8C}" destId="{1D4049C8-5EE0-4225-98D2-E09B6DF7159C}" srcOrd="2" destOrd="0" parTransId="{43AC2C3B-9631-41AD-BED9-4F3643DFF8A8}" sibTransId="{B6877396-8A94-45BC-A192-071429581894}"/>
    <dgm:cxn modelId="{58296983-2842-4D26-B009-391689DB4649}" srcId="{22DF70ED-088D-4386-8533-8BD97B1BEC8C}" destId="{F30B3C03-95CD-491F-9C95-59289BE09BE1}" srcOrd="0" destOrd="0" parTransId="{C08A8E78-FD3E-472A-89FA-BF567DDEA4CE}" sibTransId="{2B83EEE3-E580-414C-ACD2-69BC1E7527C8}"/>
    <dgm:cxn modelId="{2E28AF83-F4E1-4B60-AE84-380377CB38E9}" type="presOf" srcId="{22DF70ED-088D-4386-8533-8BD97B1BEC8C}" destId="{5EEFBB3A-D055-4EE8-9ED7-8BB4A3F2812A}" srcOrd="0" destOrd="0" presId="urn:microsoft.com/office/officeart/2008/layout/LinedList"/>
    <dgm:cxn modelId="{4DBB57B3-54DC-4B38-BFD1-8BB3C162A52E}" type="presOf" srcId="{F30B3C03-95CD-491F-9C95-59289BE09BE1}" destId="{C44AE536-64EC-47F0-972B-71ED934D1228}" srcOrd="0" destOrd="0" presId="urn:microsoft.com/office/officeart/2008/layout/LinedList"/>
    <dgm:cxn modelId="{8B3D3DFF-2010-4E1A-BA53-06CC9DC58653}" type="presOf" srcId="{70F76CBB-98EA-4761-A79D-9CD1F5718B29}" destId="{5DC75C44-BD09-43E3-BF4C-4BB1978FA9FB}" srcOrd="0" destOrd="0" presId="urn:microsoft.com/office/officeart/2008/layout/LinedList"/>
    <dgm:cxn modelId="{2521A473-EA27-42B9-A165-E0DEE8B566D2}" type="presParOf" srcId="{5EEFBB3A-D055-4EE8-9ED7-8BB4A3F2812A}" destId="{BF4A0F4A-0AA4-40E1-BEF8-B0909FFAACD8}" srcOrd="0" destOrd="0" presId="urn:microsoft.com/office/officeart/2008/layout/LinedList"/>
    <dgm:cxn modelId="{B0FC51CB-E5ED-4C54-8D26-A5674632B30A}" type="presParOf" srcId="{5EEFBB3A-D055-4EE8-9ED7-8BB4A3F2812A}" destId="{B37A1F1F-EEFB-4C12-8EAC-C8FA2A7499F2}" srcOrd="1" destOrd="0" presId="urn:microsoft.com/office/officeart/2008/layout/LinedList"/>
    <dgm:cxn modelId="{B2268E7D-DD8B-49C8-9EB0-639B35CA479C}" type="presParOf" srcId="{B37A1F1F-EEFB-4C12-8EAC-C8FA2A7499F2}" destId="{C44AE536-64EC-47F0-972B-71ED934D1228}" srcOrd="0" destOrd="0" presId="urn:microsoft.com/office/officeart/2008/layout/LinedList"/>
    <dgm:cxn modelId="{CDDD7664-4513-44C7-A7F8-AD1DB25ED09F}" type="presParOf" srcId="{B37A1F1F-EEFB-4C12-8EAC-C8FA2A7499F2}" destId="{53D87538-5371-406B-99BA-0EEF38720BCA}" srcOrd="1" destOrd="0" presId="urn:microsoft.com/office/officeart/2008/layout/LinedList"/>
    <dgm:cxn modelId="{09BF0949-5C00-4AED-90E1-949196BBC6DB}" type="presParOf" srcId="{5EEFBB3A-D055-4EE8-9ED7-8BB4A3F2812A}" destId="{0BD1C895-77AC-4EBD-8342-7B1A612F33D0}" srcOrd="2" destOrd="0" presId="urn:microsoft.com/office/officeart/2008/layout/LinedList"/>
    <dgm:cxn modelId="{ACFD92F5-1F10-4FAC-8755-E5CE51B8CBA4}" type="presParOf" srcId="{5EEFBB3A-D055-4EE8-9ED7-8BB4A3F2812A}" destId="{EE5C2170-CDB9-4DBD-A9F4-2D137F9BF5C4}" srcOrd="3" destOrd="0" presId="urn:microsoft.com/office/officeart/2008/layout/LinedList"/>
    <dgm:cxn modelId="{1012943C-8F40-4D8E-B51F-EADDC8B2B17A}" type="presParOf" srcId="{EE5C2170-CDB9-4DBD-A9F4-2D137F9BF5C4}" destId="{5DC75C44-BD09-43E3-BF4C-4BB1978FA9FB}" srcOrd="0" destOrd="0" presId="urn:microsoft.com/office/officeart/2008/layout/LinedList"/>
    <dgm:cxn modelId="{40DD754D-7921-4662-8318-2D5B77678244}" type="presParOf" srcId="{EE5C2170-CDB9-4DBD-A9F4-2D137F9BF5C4}" destId="{B39C17E4-723A-4B01-B45F-9E12510D7D14}" srcOrd="1" destOrd="0" presId="urn:microsoft.com/office/officeart/2008/layout/LinedList"/>
    <dgm:cxn modelId="{B50A8D47-5C1F-4F68-82ED-48D99E543DF7}" type="presParOf" srcId="{5EEFBB3A-D055-4EE8-9ED7-8BB4A3F2812A}" destId="{0F127AA9-8BE1-4D0A-8DA9-503248A02013}" srcOrd="4" destOrd="0" presId="urn:microsoft.com/office/officeart/2008/layout/LinedList"/>
    <dgm:cxn modelId="{8D15216A-5A77-460F-9037-140FB3C3FB46}" type="presParOf" srcId="{5EEFBB3A-D055-4EE8-9ED7-8BB4A3F2812A}" destId="{11249C51-01B7-4370-A813-A24022DD2715}" srcOrd="5" destOrd="0" presId="urn:microsoft.com/office/officeart/2008/layout/LinedList"/>
    <dgm:cxn modelId="{9B941EEF-15C1-4553-BDCC-28A2419101B4}" type="presParOf" srcId="{11249C51-01B7-4370-A813-A24022DD2715}" destId="{E2020EFC-0EA8-4958-B817-5C7727A58780}" srcOrd="0" destOrd="0" presId="urn:microsoft.com/office/officeart/2008/layout/LinedList"/>
    <dgm:cxn modelId="{725605B4-F04D-45A2-902E-19F36E4A2131}" type="presParOf" srcId="{11249C51-01B7-4370-A813-A24022DD2715}" destId="{73CFA700-D499-438F-8D75-A2CB90AE39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02DB2-B072-4C6C-8277-B194F4E354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45F765-822B-454D-98D9-D604B14AFF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if you had an HVAC Wizard?</a:t>
          </a:r>
        </a:p>
      </dgm:t>
    </dgm:pt>
    <dgm:pt modelId="{0BD0D214-C137-4F0E-B5D0-0F05E8AFA188}" type="parTrans" cxnId="{FA6B3E4E-A725-4899-91F8-AF6CED7DDFFF}">
      <dgm:prSet/>
      <dgm:spPr/>
      <dgm:t>
        <a:bodyPr/>
        <a:lstStyle/>
        <a:p>
          <a:endParaRPr lang="en-US"/>
        </a:p>
      </dgm:t>
    </dgm:pt>
    <dgm:pt modelId="{40BFF8B5-DEBD-4224-9053-BA14A62F77C1}" type="sibTrans" cxnId="{FA6B3E4E-A725-4899-91F8-AF6CED7DDFFF}">
      <dgm:prSet/>
      <dgm:spPr/>
      <dgm:t>
        <a:bodyPr/>
        <a:lstStyle/>
        <a:p>
          <a:endParaRPr lang="en-US"/>
        </a:p>
      </dgm:t>
    </dgm:pt>
    <dgm:pt modelId="{99A0AE7D-B70E-4C4E-87B0-5684414BBA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Multiple Wizards:</a:t>
          </a:r>
        </a:p>
      </dgm:t>
    </dgm:pt>
    <dgm:pt modelId="{10BC08C5-A574-401A-8A02-B54B6CF13735}" type="parTrans" cxnId="{5C95E4A2-93B5-4D6E-A5FC-29868E4F65DA}">
      <dgm:prSet/>
      <dgm:spPr/>
      <dgm:t>
        <a:bodyPr/>
        <a:lstStyle/>
        <a:p>
          <a:endParaRPr lang="en-US"/>
        </a:p>
      </dgm:t>
    </dgm:pt>
    <dgm:pt modelId="{B9FD5DCC-A913-4356-B17C-B84AF267575B}" type="sibTrans" cxnId="{5C95E4A2-93B5-4D6E-A5FC-29868E4F65DA}">
      <dgm:prSet/>
      <dgm:spPr/>
      <dgm:t>
        <a:bodyPr/>
        <a:lstStyle/>
        <a:p>
          <a:endParaRPr lang="en-US"/>
        </a:p>
      </dgm:t>
    </dgm:pt>
    <dgm:pt modelId="{6A1B7385-ED21-48BC-B1EF-D8A3C96D35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Building Type</a:t>
          </a:r>
        </a:p>
      </dgm:t>
    </dgm:pt>
    <dgm:pt modelId="{FA94A8E2-919C-4DA1-B9E2-BE6AA1720E1B}" type="parTrans" cxnId="{819597DE-C52E-4336-8F71-4169923D1CEB}">
      <dgm:prSet/>
      <dgm:spPr/>
      <dgm:t>
        <a:bodyPr/>
        <a:lstStyle/>
        <a:p>
          <a:endParaRPr lang="en-US"/>
        </a:p>
      </dgm:t>
    </dgm:pt>
    <dgm:pt modelId="{91B6EA7A-B7CB-478A-86F9-D340F96C95B8}" type="sibTrans" cxnId="{819597DE-C52E-4336-8F71-4169923D1CEB}">
      <dgm:prSet/>
      <dgm:spPr/>
      <dgm:t>
        <a:bodyPr/>
        <a:lstStyle/>
        <a:p>
          <a:endParaRPr lang="en-US"/>
        </a:p>
      </dgm:t>
    </dgm:pt>
    <dgm:pt modelId="{1C4FFA12-DB6E-4DB0-AA70-9EC45B495B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HVAC</a:t>
          </a:r>
        </a:p>
      </dgm:t>
    </dgm:pt>
    <dgm:pt modelId="{A7465F6F-EFD2-447A-8AEB-678F606BFC00}" type="parTrans" cxnId="{47CE85BE-FE44-4BAE-893D-6ACE9ED12325}">
      <dgm:prSet/>
      <dgm:spPr/>
      <dgm:t>
        <a:bodyPr/>
        <a:lstStyle/>
        <a:p>
          <a:endParaRPr lang="en-US"/>
        </a:p>
      </dgm:t>
    </dgm:pt>
    <dgm:pt modelId="{648B3699-13F4-4A2D-B0FB-6358C316E3D0}" type="sibTrans" cxnId="{47CE85BE-FE44-4BAE-893D-6ACE9ED12325}">
      <dgm:prSet/>
      <dgm:spPr/>
      <dgm:t>
        <a:bodyPr/>
        <a:lstStyle/>
        <a:p>
          <a:endParaRPr lang="en-US"/>
        </a:p>
      </dgm:t>
    </dgm:pt>
    <dgm:pt modelId="{8169946D-343C-42DC-A942-BFE7E3C888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Cost Estimating</a:t>
          </a:r>
        </a:p>
      </dgm:t>
    </dgm:pt>
    <dgm:pt modelId="{CB956DB1-53B8-4B42-8340-1058DA996E99}" type="parTrans" cxnId="{F0433DDA-1F6A-44E8-963B-DD7600CF60C3}">
      <dgm:prSet/>
      <dgm:spPr/>
      <dgm:t>
        <a:bodyPr/>
        <a:lstStyle/>
        <a:p>
          <a:endParaRPr lang="en-US"/>
        </a:p>
      </dgm:t>
    </dgm:pt>
    <dgm:pt modelId="{A003D05B-4B26-4B7F-BD50-0A212E1B3A44}" type="sibTrans" cxnId="{F0433DDA-1F6A-44E8-963B-DD7600CF60C3}">
      <dgm:prSet/>
      <dgm:spPr/>
      <dgm:t>
        <a:bodyPr/>
        <a:lstStyle/>
        <a:p>
          <a:endParaRPr lang="en-US"/>
        </a:p>
      </dgm:t>
    </dgm:pt>
    <dgm:pt modelId="{689A1A9E-657C-4183-9AE5-CAAF131CCE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TOOL – software where you enter</a:t>
          </a:r>
        </a:p>
      </dgm:t>
    </dgm:pt>
    <dgm:pt modelId="{D0539517-DFCF-4C68-885A-6A2A7DBC786A}" type="parTrans" cxnId="{A202A507-0D56-4C7B-B961-D0BC312AB0B2}">
      <dgm:prSet/>
      <dgm:spPr/>
      <dgm:t>
        <a:bodyPr/>
        <a:lstStyle/>
        <a:p>
          <a:endParaRPr lang="en-US"/>
        </a:p>
      </dgm:t>
    </dgm:pt>
    <dgm:pt modelId="{1AF75669-5C50-471B-AE47-2BA0CE11811B}" type="sibTrans" cxnId="{A202A507-0D56-4C7B-B961-D0BC312AB0B2}">
      <dgm:prSet/>
      <dgm:spPr/>
      <dgm:t>
        <a:bodyPr/>
        <a:lstStyle/>
        <a:p>
          <a:endParaRPr lang="en-US"/>
        </a:p>
      </dgm:t>
    </dgm:pt>
    <dgm:pt modelId="{BAF002F8-9FD0-469D-8531-414D0EAF8D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“KNOWNS”</a:t>
          </a:r>
        </a:p>
      </dgm:t>
    </dgm:pt>
    <dgm:pt modelId="{25F4DA76-4A79-49CA-B102-9BCA149C018D}" type="parTrans" cxnId="{BB4C3585-6781-4C88-887C-FC2E1304E1D7}">
      <dgm:prSet/>
      <dgm:spPr/>
      <dgm:t>
        <a:bodyPr/>
        <a:lstStyle/>
        <a:p>
          <a:endParaRPr lang="en-US"/>
        </a:p>
      </dgm:t>
    </dgm:pt>
    <dgm:pt modelId="{5D52DB0E-D3F8-4838-8044-9E17F98653EF}" type="sibTrans" cxnId="{BB4C3585-6781-4C88-887C-FC2E1304E1D7}">
      <dgm:prSet/>
      <dgm:spPr/>
      <dgm:t>
        <a:bodyPr/>
        <a:lstStyle/>
        <a:p>
          <a:endParaRPr lang="en-US"/>
        </a:p>
      </dgm:t>
    </dgm:pt>
    <dgm:pt modelId="{37CF8FCE-C6DB-49F8-926B-C91E5F1A56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And click “GO”</a:t>
          </a:r>
        </a:p>
      </dgm:t>
    </dgm:pt>
    <dgm:pt modelId="{3E88526D-C350-4455-83EC-FB50E01B7E42}" type="parTrans" cxnId="{C989092E-B58C-4435-A4AD-4F1366197000}">
      <dgm:prSet/>
      <dgm:spPr/>
      <dgm:t>
        <a:bodyPr/>
        <a:lstStyle/>
        <a:p>
          <a:endParaRPr lang="en-US"/>
        </a:p>
      </dgm:t>
    </dgm:pt>
    <dgm:pt modelId="{8ECD1561-7916-4EA3-8CB0-55FD3D699DAF}" type="sibTrans" cxnId="{C989092E-B58C-4435-A4AD-4F1366197000}">
      <dgm:prSet/>
      <dgm:spPr/>
      <dgm:t>
        <a:bodyPr/>
        <a:lstStyle/>
        <a:p>
          <a:endParaRPr lang="en-US"/>
        </a:p>
      </dgm:t>
    </dgm:pt>
    <dgm:pt modelId="{D4E19256-8882-4FFA-A4A0-7F9DF33A58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     system type</a:t>
          </a:r>
        </a:p>
      </dgm:t>
    </dgm:pt>
    <dgm:pt modelId="{BBD6AFB8-F96E-42E7-A130-30E67EABBA95}" type="sibTrans" cxnId="{4485E7AE-5656-4D81-8AA3-90AF7098D2BC}">
      <dgm:prSet/>
      <dgm:spPr/>
      <dgm:t>
        <a:bodyPr/>
        <a:lstStyle/>
        <a:p>
          <a:endParaRPr lang="en-US"/>
        </a:p>
      </dgm:t>
    </dgm:pt>
    <dgm:pt modelId="{B98CCF5C-C830-4976-A91D-B5F68E955EA8}" type="parTrans" cxnId="{4485E7AE-5656-4D81-8AA3-90AF7098D2BC}">
      <dgm:prSet/>
      <dgm:spPr/>
      <dgm:t>
        <a:bodyPr/>
        <a:lstStyle/>
        <a:p>
          <a:endParaRPr lang="en-US"/>
        </a:p>
      </dgm:t>
    </dgm:pt>
    <dgm:pt modelId="{5B9C9B75-A909-48C5-BCAA-3263F5011E10}" type="pres">
      <dgm:prSet presAssocID="{CA802DB2-B072-4C6C-8277-B194F4E35449}" presName="root" presStyleCnt="0">
        <dgm:presLayoutVars>
          <dgm:dir/>
          <dgm:resizeHandles val="exact"/>
        </dgm:presLayoutVars>
      </dgm:prSet>
      <dgm:spPr/>
    </dgm:pt>
    <dgm:pt modelId="{322D125D-748E-42A4-96AB-D9B4A852D4AD}" type="pres">
      <dgm:prSet presAssocID="{0D45F765-822B-454D-98D9-D604B14AFF50}" presName="compNode" presStyleCnt="0"/>
      <dgm:spPr/>
    </dgm:pt>
    <dgm:pt modelId="{C2E67590-4FD3-4248-9795-C9ED6E36AA99}" type="pres">
      <dgm:prSet presAssocID="{0D45F765-822B-454D-98D9-D604B14AFF50}" presName="bgRect" presStyleLbl="bgShp" presStyleIdx="0" presStyleCnt="3"/>
      <dgm:spPr/>
    </dgm:pt>
    <dgm:pt modelId="{2BF50390-5D2D-45C4-9E50-5E650857E99E}" type="pres">
      <dgm:prSet presAssocID="{0D45F765-822B-454D-98D9-D604B14AFF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92277206-21DF-4A61-A99F-43B88F6B3470}" type="pres">
      <dgm:prSet presAssocID="{0D45F765-822B-454D-98D9-D604B14AFF50}" presName="spaceRect" presStyleCnt="0"/>
      <dgm:spPr/>
    </dgm:pt>
    <dgm:pt modelId="{B71D84D7-8A7F-4BDE-BFA9-41274D4132BC}" type="pres">
      <dgm:prSet presAssocID="{0D45F765-822B-454D-98D9-D604B14AFF50}" presName="parTx" presStyleLbl="revTx" presStyleIdx="0" presStyleCnt="5">
        <dgm:presLayoutVars>
          <dgm:chMax val="0"/>
          <dgm:chPref val="0"/>
        </dgm:presLayoutVars>
      </dgm:prSet>
      <dgm:spPr/>
    </dgm:pt>
    <dgm:pt modelId="{B3F3619C-E6A4-4ADC-A30F-3B4B4DE5C194}" type="pres">
      <dgm:prSet presAssocID="{40BFF8B5-DEBD-4224-9053-BA14A62F77C1}" presName="sibTrans" presStyleCnt="0"/>
      <dgm:spPr/>
    </dgm:pt>
    <dgm:pt modelId="{4F5DCEB9-02CC-4415-99DA-ED0988AB1973}" type="pres">
      <dgm:prSet presAssocID="{99A0AE7D-B70E-4C4E-87B0-5684414BBAB0}" presName="compNode" presStyleCnt="0"/>
      <dgm:spPr/>
    </dgm:pt>
    <dgm:pt modelId="{08991FAE-995A-4B0F-B968-4328FDA6598B}" type="pres">
      <dgm:prSet presAssocID="{99A0AE7D-B70E-4C4E-87B0-5684414BBAB0}" presName="bgRect" presStyleLbl="bgShp" presStyleIdx="1" presStyleCnt="3"/>
      <dgm:spPr/>
    </dgm:pt>
    <dgm:pt modelId="{DC18200E-AD9C-4FA7-BC15-B8A86FE0C40E}" type="pres">
      <dgm:prSet presAssocID="{99A0AE7D-B70E-4C4E-87B0-5684414BBA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788A128-95D5-4F45-8C98-C6AA238B173C}" type="pres">
      <dgm:prSet presAssocID="{99A0AE7D-B70E-4C4E-87B0-5684414BBAB0}" presName="spaceRect" presStyleCnt="0"/>
      <dgm:spPr/>
    </dgm:pt>
    <dgm:pt modelId="{CA016033-D5CB-49C2-BB4C-0CCC9C0C5727}" type="pres">
      <dgm:prSet presAssocID="{99A0AE7D-B70E-4C4E-87B0-5684414BBAB0}" presName="parTx" presStyleLbl="revTx" presStyleIdx="1" presStyleCnt="5">
        <dgm:presLayoutVars>
          <dgm:chMax val="0"/>
          <dgm:chPref val="0"/>
        </dgm:presLayoutVars>
      </dgm:prSet>
      <dgm:spPr/>
    </dgm:pt>
    <dgm:pt modelId="{AC742CAF-32CE-449D-B8FC-9B3573379AC1}" type="pres">
      <dgm:prSet presAssocID="{99A0AE7D-B70E-4C4E-87B0-5684414BBAB0}" presName="desTx" presStyleLbl="revTx" presStyleIdx="2" presStyleCnt="5">
        <dgm:presLayoutVars/>
      </dgm:prSet>
      <dgm:spPr/>
    </dgm:pt>
    <dgm:pt modelId="{8FAF1BB6-1C9E-4097-9C5A-5D6EB8523945}" type="pres">
      <dgm:prSet presAssocID="{B9FD5DCC-A913-4356-B17C-B84AF267575B}" presName="sibTrans" presStyleCnt="0"/>
      <dgm:spPr/>
    </dgm:pt>
    <dgm:pt modelId="{4A839BF5-D076-42F5-88F6-7BB3CC0125A5}" type="pres">
      <dgm:prSet presAssocID="{689A1A9E-657C-4183-9AE5-CAAF131CCEB3}" presName="compNode" presStyleCnt="0"/>
      <dgm:spPr/>
    </dgm:pt>
    <dgm:pt modelId="{B204648B-55F4-41A8-A835-72CDF7A8F076}" type="pres">
      <dgm:prSet presAssocID="{689A1A9E-657C-4183-9AE5-CAAF131CCEB3}" presName="bgRect" presStyleLbl="bgShp" presStyleIdx="2" presStyleCnt="3"/>
      <dgm:spPr/>
    </dgm:pt>
    <dgm:pt modelId="{C767DA61-0E4A-4086-9B7E-53867249E1DE}" type="pres">
      <dgm:prSet presAssocID="{689A1A9E-657C-4183-9AE5-CAAF131CCE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AF89986-5957-49D6-906A-044FF4CD07A9}" type="pres">
      <dgm:prSet presAssocID="{689A1A9E-657C-4183-9AE5-CAAF131CCEB3}" presName="spaceRect" presStyleCnt="0"/>
      <dgm:spPr/>
    </dgm:pt>
    <dgm:pt modelId="{5D1EBC1F-49C2-4BFA-8627-E3B23F695A70}" type="pres">
      <dgm:prSet presAssocID="{689A1A9E-657C-4183-9AE5-CAAF131CCEB3}" presName="parTx" presStyleLbl="revTx" presStyleIdx="3" presStyleCnt="5">
        <dgm:presLayoutVars>
          <dgm:chMax val="0"/>
          <dgm:chPref val="0"/>
        </dgm:presLayoutVars>
      </dgm:prSet>
      <dgm:spPr/>
    </dgm:pt>
    <dgm:pt modelId="{09E5B181-188F-4C6E-A618-C63216695B9E}" type="pres">
      <dgm:prSet presAssocID="{689A1A9E-657C-4183-9AE5-CAAF131CCEB3}" presName="desTx" presStyleLbl="revTx" presStyleIdx="4" presStyleCnt="5">
        <dgm:presLayoutVars/>
      </dgm:prSet>
      <dgm:spPr/>
    </dgm:pt>
  </dgm:ptLst>
  <dgm:cxnLst>
    <dgm:cxn modelId="{A202A507-0D56-4C7B-B961-D0BC312AB0B2}" srcId="{CA802DB2-B072-4C6C-8277-B194F4E35449}" destId="{689A1A9E-657C-4183-9AE5-CAAF131CCEB3}" srcOrd="2" destOrd="0" parTransId="{D0539517-DFCF-4C68-885A-6A2A7DBC786A}" sibTransId="{1AF75669-5C50-471B-AE47-2BA0CE11811B}"/>
    <dgm:cxn modelId="{4785F022-62B7-4451-BE78-EA8ADAA3A235}" type="presOf" srcId="{8169946D-343C-42DC-A942-BFE7E3C888F9}" destId="{AC742CAF-32CE-449D-B8FC-9B3573379AC1}" srcOrd="0" destOrd="3" presId="urn:microsoft.com/office/officeart/2018/2/layout/IconVerticalSolidList"/>
    <dgm:cxn modelId="{C989092E-B58C-4435-A4AD-4F1366197000}" srcId="{689A1A9E-657C-4183-9AE5-CAAF131CCEB3}" destId="{37CF8FCE-C6DB-49F8-926B-C91E5F1A565C}" srcOrd="1" destOrd="0" parTransId="{3E88526D-C350-4455-83EC-FB50E01B7E42}" sibTransId="{8ECD1561-7916-4EA3-8CB0-55FD3D699DAF}"/>
    <dgm:cxn modelId="{BD0A065F-5D1D-4147-B04B-8072DB996CD2}" type="presOf" srcId="{6A1B7385-ED21-48BC-B1EF-D8A3C96D3555}" destId="{AC742CAF-32CE-449D-B8FC-9B3573379AC1}" srcOrd="0" destOrd="0" presId="urn:microsoft.com/office/officeart/2018/2/layout/IconVerticalSolidList"/>
    <dgm:cxn modelId="{E52D8F48-1070-4BA3-B2F7-86B1F943FF00}" type="presOf" srcId="{0D45F765-822B-454D-98D9-D604B14AFF50}" destId="{B71D84D7-8A7F-4BDE-BFA9-41274D4132BC}" srcOrd="0" destOrd="0" presId="urn:microsoft.com/office/officeart/2018/2/layout/IconVerticalSolidList"/>
    <dgm:cxn modelId="{FA6B3E4E-A725-4899-91F8-AF6CED7DDFFF}" srcId="{CA802DB2-B072-4C6C-8277-B194F4E35449}" destId="{0D45F765-822B-454D-98D9-D604B14AFF50}" srcOrd="0" destOrd="0" parTransId="{0BD0D214-C137-4F0E-B5D0-0F05E8AFA188}" sibTransId="{40BFF8B5-DEBD-4224-9053-BA14A62F77C1}"/>
    <dgm:cxn modelId="{93906453-B5C3-4108-ABE1-8CCABD0C20DF}" type="presOf" srcId="{99A0AE7D-B70E-4C4E-87B0-5684414BBAB0}" destId="{CA016033-D5CB-49C2-BB4C-0CCC9C0C5727}" srcOrd="0" destOrd="0" presId="urn:microsoft.com/office/officeart/2018/2/layout/IconVerticalSolidList"/>
    <dgm:cxn modelId="{01E8AE55-7595-4529-83BD-87058060E835}" type="presOf" srcId="{1C4FFA12-DB6E-4DB0-AA70-9EC45B495BEC}" destId="{AC742CAF-32CE-449D-B8FC-9B3573379AC1}" srcOrd="0" destOrd="1" presId="urn:microsoft.com/office/officeart/2018/2/layout/IconVerticalSolidList"/>
    <dgm:cxn modelId="{BDAE8977-FCFB-4910-9507-E8DE2CF5A1D0}" type="presOf" srcId="{BAF002F8-9FD0-469D-8531-414D0EAF8DBD}" destId="{09E5B181-188F-4C6E-A618-C63216695B9E}" srcOrd="0" destOrd="0" presId="urn:microsoft.com/office/officeart/2018/2/layout/IconVerticalSolidList"/>
    <dgm:cxn modelId="{BB4C3585-6781-4C88-887C-FC2E1304E1D7}" srcId="{689A1A9E-657C-4183-9AE5-CAAF131CCEB3}" destId="{BAF002F8-9FD0-469D-8531-414D0EAF8DBD}" srcOrd="0" destOrd="0" parTransId="{25F4DA76-4A79-49CA-B102-9BCA149C018D}" sibTransId="{5D52DB0E-D3F8-4838-8044-9E17F98653EF}"/>
    <dgm:cxn modelId="{5C95E4A2-93B5-4D6E-A5FC-29868E4F65DA}" srcId="{CA802DB2-B072-4C6C-8277-B194F4E35449}" destId="{99A0AE7D-B70E-4C4E-87B0-5684414BBAB0}" srcOrd="1" destOrd="0" parTransId="{10BC08C5-A574-401A-8A02-B54B6CF13735}" sibTransId="{B9FD5DCC-A913-4356-B17C-B84AF267575B}"/>
    <dgm:cxn modelId="{4485E7AE-5656-4D81-8AA3-90AF7098D2BC}" srcId="{99A0AE7D-B70E-4C4E-87B0-5684414BBAB0}" destId="{D4E19256-8882-4FFA-A4A0-7F9DF33A588B}" srcOrd="2" destOrd="0" parTransId="{B98CCF5C-C830-4976-A91D-B5F68E955EA8}" sibTransId="{BBD6AFB8-F96E-42E7-A130-30E67EABBA95}"/>
    <dgm:cxn modelId="{47CE85BE-FE44-4BAE-893D-6ACE9ED12325}" srcId="{99A0AE7D-B70E-4C4E-87B0-5684414BBAB0}" destId="{1C4FFA12-DB6E-4DB0-AA70-9EC45B495BEC}" srcOrd="1" destOrd="0" parTransId="{A7465F6F-EFD2-447A-8AEB-678F606BFC00}" sibTransId="{648B3699-13F4-4A2D-B0FB-6358C316E3D0}"/>
    <dgm:cxn modelId="{6CB415CB-5F7D-4D44-B793-CFBFAE405E33}" type="presOf" srcId="{CA802DB2-B072-4C6C-8277-B194F4E35449}" destId="{5B9C9B75-A909-48C5-BCAA-3263F5011E10}" srcOrd="0" destOrd="0" presId="urn:microsoft.com/office/officeart/2018/2/layout/IconVerticalSolidList"/>
    <dgm:cxn modelId="{1EF11ED0-9E45-401D-B5D2-877CD224C12E}" type="presOf" srcId="{D4E19256-8882-4FFA-A4A0-7F9DF33A588B}" destId="{AC742CAF-32CE-449D-B8FC-9B3573379AC1}" srcOrd="0" destOrd="2" presId="urn:microsoft.com/office/officeart/2018/2/layout/IconVerticalSolidList"/>
    <dgm:cxn modelId="{F0433DDA-1F6A-44E8-963B-DD7600CF60C3}" srcId="{99A0AE7D-B70E-4C4E-87B0-5684414BBAB0}" destId="{8169946D-343C-42DC-A942-BFE7E3C888F9}" srcOrd="3" destOrd="0" parTransId="{CB956DB1-53B8-4B42-8340-1058DA996E99}" sibTransId="{A003D05B-4B26-4B7F-BD50-0A212E1B3A44}"/>
    <dgm:cxn modelId="{60548FDE-D95A-4336-9999-3907AA8A60D0}" type="presOf" srcId="{37CF8FCE-C6DB-49F8-926B-C91E5F1A565C}" destId="{09E5B181-188F-4C6E-A618-C63216695B9E}" srcOrd="0" destOrd="1" presId="urn:microsoft.com/office/officeart/2018/2/layout/IconVerticalSolidList"/>
    <dgm:cxn modelId="{819597DE-C52E-4336-8F71-4169923D1CEB}" srcId="{99A0AE7D-B70E-4C4E-87B0-5684414BBAB0}" destId="{6A1B7385-ED21-48BC-B1EF-D8A3C96D3555}" srcOrd="0" destOrd="0" parTransId="{FA94A8E2-919C-4DA1-B9E2-BE6AA1720E1B}" sibTransId="{91B6EA7A-B7CB-478A-86F9-D340F96C95B8}"/>
    <dgm:cxn modelId="{A60F40FE-347B-4044-AA04-135ECBB7C909}" type="presOf" srcId="{689A1A9E-657C-4183-9AE5-CAAF131CCEB3}" destId="{5D1EBC1F-49C2-4BFA-8627-E3B23F695A70}" srcOrd="0" destOrd="0" presId="urn:microsoft.com/office/officeart/2018/2/layout/IconVerticalSolidList"/>
    <dgm:cxn modelId="{44650F73-B35E-4115-8B5D-2B879F23E428}" type="presParOf" srcId="{5B9C9B75-A909-48C5-BCAA-3263F5011E10}" destId="{322D125D-748E-42A4-96AB-D9B4A852D4AD}" srcOrd="0" destOrd="0" presId="urn:microsoft.com/office/officeart/2018/2/layout/IconVerticalSolidList"/>
    <dgm:cxn modelId="{3EABEC19-3DF3-4931-9822-EACDCA2B29C4}" type="presParOf" srcId="{322D125D-748E-42A4-96AB-D9B4A852D4AD}" destId="{C2E67590-4FD3-4248-9795-C9ED6E36AA99}" srcOrd="0" destOrd="0" presId="urn:microsoft.com/office/officeart/2018/2/layout/IconVerticalSolidList"/>
    <dgm:cxn modelId="{FB4DF96B-0501-40EE-858B-3673E5B7D92C}" type="presParOf" srcId="{322D125D-748E-42A4-96AB-D9B4A852D4AD}" destId="{2BF50390-5D2D-45C4-9E50-5E650857E99E}" srcOrd="1" destOrd="0" presId="urn:microsoft.com/office/officeart/2018/2/layout/IconVerticalSolidList"/>
    <dgm:cxn modelId="{CDC5B706-8A66-4514-8A0D-48F6FB38556D}" type="presParOf" srcId="{322D125D-748E-42A4-96AB-D9B4A852D4AD}" destId="{92277206-21DF-4A61-A99F-43B88F6B3470}" srcOrd="2" destOrd="0" presId="urn:microsoft.com/office/officeart/2018/2/layout/IconVerticalSolidList"/>
    <dgm:cxn modelId="{7AC2B278-F71A-4F4C-8FB0-DB4B597B4901}" type="presParOf" srcId="{322D125D-748E-42A4-96AB-D9B4A852D4AD}" destId="{B71D84D7-8A7F-4BDE-BFA9-41274D4132BC}" srcOrd="3" destOrd="0" presId="urn:microsoft.com/office/officeart/2018/2/layout/IconVerticalSolidList"/>
    <dgm:cxn modelId="{7789E31E-A4EA-4056-9B9D-646D6F6571A9}" type="presParOf" srcId="{5B9C9B75-A909-48C5-BCAA-3263F5011E10}" destId="{B3F3619C-E6A4-4ADC-A30F-3B4B4DE5C194}" srcOrd="1" destOrd="0" presId="urn:microsoft.com/office/officeart/2018/2/layout/IconVerticalSolidList"/>
    <dgm:cxn modelId="{735D3C78-7875-4EA3-9E54-380B810BC3C2}" type="presParOf" srcId="{5B9C9B75-A909-48C5-BCAA-3263F5011E10}" destId="{4F5DCEB9-02CC-4415-99DA-ED0988AB1973}" srcOrd="2" destOrd="0" presId="urn:microsoft.com/office/officeart/2018/2/layout/IconVerticalSolidList"/>
    <dgm:cxn modelId="{93088350-034E-4043-969B-471963F9E02C}" type="presParOf" srcId="{4F5DCEB9-02CC-4415-99DA-ED0988AB1973}" destId="{08991FAE-995A-4B0F-B968-4328FDA6598B}" srcOrd="0" destOrd="0" presId="urn:microsoft.com/office/officeart/2018/2/layout/IconVerticalSolidList"/>
    <dgm:cxn modelId="{83DE31A3-7D51-40EB-ADA5-59302E3D75DD}" type="presParOf" srcId="{4F5DCEB9-02CC-4415-99DA-ED0988AB1973}" destId="{DC18200E-AD9C-4FA7-BC15-B8A86FE0C40E}" srcOrd="1" destOrd="0" presId="urn:microsoft.com/office/officeart/2018/2/layout/IconVerticalSolidList"/>
    <dgm:cxn modelId="{D3552551-9D88-4152-AD9F-F5ADB7FDFB38}" type="presParOf" srcId="{4F5DCEB9-02CC-4415-99DA-ED0988AB1973}" destId="{8788A128-95D5-4F45-8C98-C6AA238B173C}" srcOrd="2" destOrd="0" presId="urn:microsoft.com/office/officeart/2018/2/layout/IconVerticalSolidList"/>
    <dgm:cxn modelId="{C720EEFA-089C-4913-A922-AD0844D0D1CF}" type="presParOf" srcId="{4F5DCEB9-02CC-4415-99DA-ED0988AB1973}" destId="{CA016033-D5CB-49C2-BB4C-0CCC9C0C5727}" srcOrd="3" destOrd="0" presId="urn:microsoft.com/office/officeart/2018/2/layout/IconVerticalSolidList"/>
    <dgm:cxn modelId="{1627A72F-9983-4908-85BD-8219A8AFA437}" type="presParOf" srcId="{4F5DCEB9-02CC-4415-99DA-ED0988AB1973}" destId="{AC742CAF-32CE-449D-B8FC-9B3573379AC1}" srcOrd="4" destOrd="0" presId="urn:microsoft.com/office/officeart/2018/2/layout/IconVerticalSolidList"/>
    <dgm:cxn modelId="{688EE057-3D09-4DA3-ACFD-6CE1995E5301}" type="presParOf" srcId="{5B9C9B75-A909-48C5-BCAA-3263F5011E10}" destId="{8FAF1BB6-1C9E-4097-9C5A-5D6EB8523945}" srcOrd="3" destOrd="0" presId="urn:microsoft.com/office/officeart/2018/2/layout/IconVerticalSolidList"/>
    <dgm:cxn modelId="{6B5085AA-ADED-43BD-9787-0538779DEE99}" type="presParOf" srcId="{5B9C9B75-A909-48C5-BCAA-3263F5011E10}" destId="{4A839BF5-D076-42F5-88F6-7BB3CC0125A5}" srcOrd="4" destOrd="0" presId="urn:microsoft.com/office/officeart/2018/2/layout/IconVerticalSolidList"/>
    <dgm:cxn modelId="{EBE299C6-AB99-490F-854A-086CD750AF54}" type="presParOf" srcId="{4A839BF5-D076-42F5-88F6-7BB3CC0125A5}" destId="{B204648B-55F4-41A8-A835-72CDF7A8F076}" srcOrd="0" destOrd="0" presId="urn:microsoft.com/office/officeart/2018/2/layout/IconVerticalSolidList"/>
    <dgm:cxn modelId="{57514D5B-4E33-42F8-8E2B-6D8EA70E49C4}" type="presParOf" srcId="{4A839BF5-D076-42F5-88F6-7BB3CC0125A5}" destId="{C767DA61-0E4A-4086-9B7E-53867249E1DE}" srcOrd="1" destOrd="0" presId="urn:microsoft.com/office/officeart/2018/2/layout/IconVerticalSolidList"/>
    <dgm:cxn modelId="{5F1AB65C-ECC1-4AE9-AF92-4D9D55D6BCF3}" type="presParOf" srcId="{4A839BF5-D076-42F5-88F6-7BB3CC0125A5}" destId="{4AF89986-5957-49D6-906A-044FF4CD07A9}" srcOrd="2" destOrd="0" presId="urn:microsoft.com/office/officeart/2018/2/layout/IconVerticalSolidList"/>
    <dgm:cxn modelId="{FE0A9F8C-6F3C-4F69-8319-000324F3BA57}" type="presParOf" srcId="{4A839BF5-D076-42F5-88F6-7BB3CC0125A5}" destId="{5D1EBC1F-49C2-4BFA-8627-E3B23F695A70}" srcOrd="3" destOrd="0" presId="urn:microsoft.com/office/officeart/2018/2/layout/IconVerticalSolidList"/>
    <dgm:cxn modelId="{D6A4AE42-0BB0-4111-A5E1-2001951C3B30}" type="presParOf" srcId="{4A839BF5-D076-42F5-88F6-7BB3CC0125A5}" destId="{09E5B181-188F-4C6E-A618-C63216695B9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D0EEDB-6CE9-47EA-AD7F-4318F0E43A78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105179-66A9-4AAB-889B-6412EB6EA83D}">
      <dgm:prSet/>
      <dgm:spPr/>
      <dgm:t>
        <a:bodyPr/>
        <a:lstStyle/>
        <a:p>
          <a:pPr>
            <a:defRPr b="1"/>
          </a:pPr>
          <a:r>
            <a:rPr lang="en-US" sz="1600" dirty="0"/>
            <a:t>Reclaim – the heat you are wasting with air-cooled unitary</a:t>
          </a:r>
        </a:p>
        <a:p>
          <a:pPr>
            <a:defRPr b="1"/>
          </a:pPr>
          <a:r>
            <a:rPr lang="en-US" sz="1600" dirty="0"/>
            <a:t>Central Hydronic Systems</a:t>
          </a:r>
        </a:p>
      </dgm:t>
    </dgm:pt>
    <dgm:pt modelId="{0710AA6C-5D5B-4242-8B95-DE9F1BDC7E9E}" type="parTrans" cxnId="{3794A415-C085-4044-9E87-95CEC2366791}">
      <dgm:prSet/>
      <dgm:spPr/>
      <dgm:t>
        <a:bodyPr/>
        <a:lstStyle/>
        <a:p>
          <a:endParaRPr lang="en-US"/>
        </a:p>
      </dgm:t>
    </dgm:pt>
    <dgm:pt modelId="{58C9BF78-206F-419B-928D-C41EE4CFDE5F}" type="sibTrans" cxnId="{3794A415-C085-4044-9E87-95CEC2366791}">
      <dgm:prSet/>
      <dgm:spPr/>
      <dgm:t>
        <a:bodyPr/>
        <a:lstStyle/>
        <a:p>
          <a:endParaRPr lang="en-US"/>
        </a:p>
      </dgm:t>
    </dgm:pt>
    <dgm:pt modelId="{0BE355FC-D6F8-4C86-9A5E-98E60D75266A}">
      <dgm:prSet custT="1"/>
      <dgm:spPr/>
      <dgm:t>
        <a:bodyPr/>
        <a:lstStyle/>
        <a:p>
          <a:r>
            <a:rPr lang="en-US" sz="1400" b="1" dirty="0"/>
            <a:t>The power you bought in cooling is reclaimed</a:t>
          </a:r>
        </a:p>
      </dgm:t>
    </dgm:pt>
    <dgm:pt modelId="{752A8F19-49EA-4F5D-A505-D7910FCBD1AE}" type="parTrans" cxnId="{2CFA8D8A-EDCD-4E1E-9334-1346291D9AA6}">
      <dgm:prSet/>
      <dgm:spPr/>
      <dgm:t>
        <a:bodyPr/>
        <a:lstStyle/>
        <a:p>
          <a:endParaRPr lang="en-US"/>
        </a:p>
      </dgm:t>
    </dgm:pt>
    <dgm:pt modelId="{D0D5611D-CC1A-46E5-844C-634D1AD980C0}" type="sibTrans" cxnId="{2CFA8D8A-EDCD-4E1E-9334-1346291D9AA6}">
      <dgm:prSet/>
      <dgm:spPr/>
      <dgm:t>
        <a:bodyPr/>
        <a:lstStyle/>
        <a:p>
          <a:endParaRPr lang="en-US"/>
        </a:p>
      </dgm:t>
    </dgm:pt>
    <dgm:pt modelId="{4240A662-4CA4-4F59-9FB8-86A75DFA9280}">
      <dgm:prSet custT="1"/>
      <dgm:spPr/>
      <dgm:t>
        <a:bodyPr/>
        <a:lstStyle/>
        <a:p>
          <a:r>
            <a:rPr lang="en-US" sz="1400" b="1" dirty="0"/>
            <a:t>The power is yours - use it</a:t>
          </a:r>
        </a:p>
      </dgm:t>
    </dgm:pt>
    <dgm:pt modelId="{64404968-C4CF-499F-8368-CC07298EC78D}" type="parTrans" cxnId="{2E86415F-6577-4A85-8675-C744F54A9371}">
      <dgm:prSet/>
      <dgm:spPr/>
      <dgm:t>
        <a:bodyPr/>
        <a:lstStyle/>
        <a:p>
          <a:endParaRPr lang="en-US"/>
        </a:p>
      </dgm:t>
    </dgm:pt>
    <dgm:pt modelId="{BF4F987D-FDBF-41D5-9C36-5B4D936F9821}" type="sibTrans" cxnId="{2E86415F-6577-4A85-8675-C744F54A9371}">
      <dgm:prSet/>
      <dgm:spPr/>
      <dgm:t>
        <a:bodyPr/>
        <a:lstStyle/>
        <a:p>
          <a:endParaRPr lang="en-US"/>
        </a:p>
      </dgm:t>
    </dgm:pt>
    <dgm:pt modelId="{06AF4F3D-A7D9-45EA-A6ED-C3F438495BD5}">
      <dgm:prSet custT="1"/>
      <dgm:spPr/>
      <dgm:t>
        <a:bodyPr/>
        <a:lstStyle/>
        <a:p>
          <a:r>
            <a:rPr lang="en-US" sz="1400" b="1" dirty="0"/>
            <a:t>If you are heating water for HVAC or Domestic</a:t>
          </a:r>
        </a:p>
      </dgm:t>
    </dgm:pt>
    <dgm:pt modelId="{9C8128C2-42CA-4FC5-9A6E-247FEC1C9B39}" type="parTrans" cxnId="{EE0A4781-BA95-40F5-89AE-FA66F5DAEC5E}">
      <dgm:prSet/>
      <dgm:spPr/>
      <dgm:t>
        <a:bodyPr/>
        <a:lstStyle/>
        <a:p>
          <a:endParaRPr lang="en-US"/>
        </a:p>
      </dgm:t>
    </dgm:pt>
    <dgm:pt modelId="{B05D65DE-327B-40A2-BB69-E35B9C3A0D98}" type="sibTrans" cxnId="{EE0A4781-BA95-40F5-89AE-FA66F5DAEC5E}">
      <dgm:prSet/>
      <dgm:spPr/>
      <dgm:t>
        <a:bodyPr/>
        <a:lstStyle/>
        <a:p>
          <a:endParaRPr lang="en-US"/>
        </a:p>
      </dgm:t>
    </dgm:pt>
    <dgm:pt modelId="{186ABD26-84B4-4D74-BEB1-B79AE7196DE9}">
      <dgm:prSet custT="1"/>
      <dgm:spPr/>
      <dgm:t>
        <a:bodyPr/>
        <a:lstStyle/>
        <a:p>
          <a:r>
            <a:rPr lang="en-US" sz="1800" b="1" dirty="0"/>
            <a:t>You just turned electrification into decarbonization</a:t>
          </a:r>
        </a:p>
      </dgm:t>
    </dgm:pt>
    <dgm:pt modelId="{36682843-B2D0-49C9-AF69-E6A20BCB239E}" type="parTrans" cxnId="{611FD92C-E7FA-47AB-A1F0-24E25D581A7E}">
      <dgm:prSet/>
      <dgm:spPr/>
      <dgm:t>
        <a:bodyPr/>
        <a:lstStyle/>
        <a:p>
          <a:endParaRPr lang="en-US"/>
        </a:p>
      </dgm:t>
    </dgm:pt>
    <dgm:pt modelId="{0F9C4940-7698-4DBB-9029-DCB2012B86A2}" type="sibTrans" cxnId="{611FD92C-E7FA-47AB-A1F0-24E25D581A7E}">
      <dgm:prSet/>
      <dgm:spPr/>
      <dgm:t>
        <a:bodyPr/>
        <a:lstStyle/>
        <a:p>
          <a:endParaRPr lang="en-US"/>
        </a:p>
      </dgm:t>
    </dgm:pt>
    <dgm:pt modelId="{02D09B92-DEBB-4359-9708-B1F8E412AE6D}">
      <dgm:prSet/>
      <dgm:spPr/>
      <dgm:t>
        <a:bodyPr/>
        <a:lstStyle/>
        <a:p>
          <a:pPr>
            <a:defRPr b="1"/>
          </a:pPr>
          <a:r>
            <a:rPr lang="en-US" dirty="0"/>
            <a:t>“Electrification and decarb”  - less at source and site</a:t>
          </a:r>
        </a:p>
      </dgm:t>
    </dgm:pt>
    <dgm:pt modelId="{B352B3CC-6E5C-4E7A-B613-3EA28E484923}" type="parTrans" cxnId="{24ABF1BB-D3A1-44AB-B3B6-80601C84D518}">
      <dgm:prSet/>
      <dgm:spPr/>
      <dgm:t>
        <a:bodyPr/>
        <a:lstStyle/>
        <a:p>
          <a:endParaRPr lang="en-US"/>
        </a:p>
      </dgm:t>
    </dgm:pt>
    <dgm:pt modelId="{4A7AAAFB-C5C5-4181-8B0D-B42C60A62E58}" type="sibTrans" cxnId="{24ABF1BB-D3A1-44AB-B3B6-80601C84D518}">
      <dgm:prSet/>
      <dgm:spPr/>
      <dgm:t>
        <a:bodyPr/>
        <a:lstStyle/>
        <a:p>
          <a:endParaRPr lang="en-US"/>
        </a:p>
      </dgm:t>
    </dgm:pt>
    <dgm:pt modelId="{C35C3587-EF74-4B1D-80CE-525138B58D54}">
      <dgm:prSet/>
      <dgm:spPr/>
      <dgm:t>
        <a:bodyPr/>
        <a:lstStyle/>
        <a:p>
          <a:r>
            <a:rPr lang="en-US" dirty="0"/>
            <a:t>Legislated does not affect you if gas is not in the street or fuel is NOT delivered</a:t>
          </a:r>
        </a:p>
      </dgm:t>
    </dgm:pt>
    <dgm:pt modelId="{D0C9E6A7-E87E-4472-B934-35EAA8F20D6A}" type="parTrans" cxnId="{BD3A280A-467B-4C3A-8D21-1DF4B95BBF09}">
      <dgm:prSet/>
      <dgm:spPr/>
      <dgm:t>
        <a:bodyPr/>
        <a:lstStyle/>
        <a:p>
          <a:endParaRPr lang="en-US"/>
        </a:p>
      </dgm:t>
    </dgm:pt>
    <dgm:pt modelId="{A56E78A3-445F-4542-9564-F02DB8124FBD}" type="sibTrans" cxnId="{BD3A280A-467B-4C3A-8D21-1DF4B95BBF09}">
      <dgm:prSet/>
      <dgm:spPr/>
      <dgm:t>
        <a:bodyPr/>
        <a:lstStyle/>
        <a:p>
          <a:endParaRPr lang="en-US"/>
        </a:p>
      </dgm:t>
    </dgm:pt>
    <dgm:pt modelId="{25CEF4EB-AEC0-4702-9688-2BF3C714501A}">
      <dgm:prSet/>
      <dgm:spPr/>
      <dgm:t>
        <a:bodyPr/>
        <a:lstStyle/>
        <a:p>
          <a:r>
            <a:rPr lang="en-US" dirty="0"/>
            <a:t>Electrification can affect you if your building uses fossil fuel</a:t>
          </a:r>
        </a:p>
      </dgm:t>
    </dgm:pt>
    <dgm:pt modelId="{F195DEDF-2DBC-4E11-BF15-BE13CC075563}" type="parTrans" cxnId="{99209982-4B03-4E08-ACA4-A83C97AEBA1C}">
      <dgm:prSet/>
      <dgm:spPr/>
      <dgm:t>
        <a:bodyPr/>
        <a:lstStyle/>
        <a:p>
          <a:endParaRPr lang="en-US"/>
        </a:p>
      </dgm:t>
    </dgm:pt>
    <dgm:pt modelId="{66605249-D3E9-4245-AFEC-6624FEC6795A}" type="sibTrans" cxnId="{99209982-4B03-4E08-ACA4-A83C97AEBA1C}">
      <dgm:prSet/>
      <dgm:spPr/>
      <dgm:t>
        <a:bodyPr/>
        <a:lstStyle/>
        <a:p>
          <a:endParaRPr lang="en-US"/>
        </a:p>
      </dgm:t>
    </dgm:pt>
    <dgm:pt modelId="{B9736317-3D3E-4FAA-8482-70AD699E1AC3}">
      <dgm:prSet/>
      <dgm:spPr/>
      <dgm:t>
        <a:bodyPr/>
        <a:lstStyle/>
        <a:p>
          <a:r>
            <a:rPr lang="en-US" dirty="0"/>
            <a:t>Service</a:t>
          </a:r>
        </a:p>
      </dgm:t>
    </dgm:pt>
    <dgm:pt modelId="{0AE50532-3F4D-4917-9DA0-57EACE60E0EB}" type="parTrans" cxnId="{9A94583C-AF1D-42B2-8858-49033103037E}">
      <dgm:prSet/>
      <dgm:spPr/>
      <dgm:t>
        <a:bodyPr/>
        <a:lstStyle/>
        <a:p>
          <a:endParaRPr lang="en-US"/>
        </a:p>
      </dgm:t>
    </dgm:pt>
    <dgm:pt modelId="{77E43D87-43D3-4B21-A56C-8F1482B3E84F}" type="sibTrans" cxnId="{9A94583C-AF1D-42B2-8858-49033103037E}">
      <dgm:prSet/>
      <dgm:spPr/>
      <dgm:t>
        <a:bodyPr/>
        <a:lstStyle/>
        <a:p>
          <a:endParaRPr lang="en-US"/>
        </a:p>
      </dgm:t>
    </dgm:pt>
    <dgm:pt modelId="{6BF9AE7A-A406-421A-B408-04C3A970AA4E}">
      <dgm:prSet/>
      <dgm:spPr/>
      <dgm:t>
        <a:bodyPr/>
        <a:lstStyle/>
        <a:p>
          <a:r>
            <a:rPr lang="en-US" dirty="0"/>
            <a:t>Distribution</a:t>
          </a:r>
        </a:p>
      </dgm:t>
    </dgm:pt>
    <dgm:pt modelId="{90DCA86D-4A63-4D56-AEDD-86DB39308DFB}" type="parTrans" cxnId="{25B6CE34-826E-4809-89F9-E2EC779EF45C}">
      <dgm:prSet/>
      <dgm:spPr/>
      <dgm:t>
        <a:bodyPr/>
        <a:lstStyle/>
        <a:p>
          <a:endParaRPr lang="en-US"/>
        </a:p>
      </dgm:t>
    </dgm:pt>
    <dgm:pt modelId="{3F69D4E4-8083-4E28-AEFA-E9ABACF7206A}" type="sibTrans" cxnId="{25B6CE34-826E-4809-89F9-E2EC779EF45C}">
      <dgm:prSet/>
      <dgm:spPr/>
      <dgm:t>
        <a:bodyPr/>
        <a:lstStyle/>
        <a:p>
          <a:endParaRPr lang="en-US"/>
        </a:p>
      </dgm:t>
    </dgm:pt>
    <dgm:pt modelId="{30A140C0-3B1D-4E68-BE3C-580EC76DE50F}">
      <dgm:prSet/>
      <dgm:spPr/>
      <dgm:t>
        <a:bodyPr/>
        <a:lstStyle/>
        <a:p>
          <a:r>
            <a:rPr lang="en-US" dirty="0"/>
            <a:t>The Grid capability and reliability</a:t>
          </a:r>
        </a:p>
      </dgm:t>
    </dgm:pt>
    <dgm:pt modelId="{AFB08A05-73CB-4BC8-8BB1-DD5F86E27D43}" type="parTrans" cxnId="{C1E9506F-19D2-4BAD-A144-27C44C27080F}">
      <dgm:prSet/>
      <dgm:spPr/>
      <dgm:t>
        <a:bodyPr/>
        <a:lstStyle/>
        <a:p>
          <a:endParaRPr lang="en-US"/>
        </a:p>
      </dgm:t>
    </dgm:pt>
    <dgm:pt modelId="{D95097BB-C5ED-471E-8244-F93806C97688}" type="sibTrans" cxnId="{C1E9506F-19D2-4BAD-A144-27C44C27080F}">
      <dgm:prSet/>
      <dgm:spPr/>
      <dgm:t>
        <a:bodyPr/>
        <a:lstStyle/>
        <a:p>
          <a:endParaRPr lang="en-US"/>
        </a:p>
      </dgm:t>
    </dgm:pt>
    <dgm:pt modelId="{AC5A61D5-BCFE-4BFF-AD52-D53477531AEA}">
      <dgm:prSet/>
      <dgm:spPr/>
      <dgm:t>
        <a:bodyPr/>
        <a:lstStyle/>
        <a:p>
          <a:pPr>
            <a:defRPr b="1"/>
          </a:pPr>
          <a:r>
            <a:rPr lang="en-US" dirty="0"/>
            <a:t>Either or Both –</a:t>
          </a:r>
        </a:p>
        <a:p>
          <a:pPr>
            <a:defRPr b="1"/>
          </a:pPr>
          <a:r>
            <a:rPr lang="en-US" dirty="0"/>
            <a:t>THE key is use less – environmental responsibility</a:t>
          </a:r>
        </a:p>
      </dgm:t>
    </dgm:pt>
    <dgm:pt modelId="{2C897C0E-0F4C-4BD5-8613-B6EF6B49C0EE}" type="parTrans" cxnId="{0D9EA9A9-B44D-4372-A822-08AC0B6408D9}">
      <dgm:prSet/>
      <dgm:spPr/>
      <dgm:t>
        <a:bodyPr/>
        <a:lstStyle/>
        <a:p>
          <a:endParaRPr lang="en-US"/>
        </a:p>
      </dgm:t>
    </dgm:pt>
    <dgm:pt modelId="{D405B055-51BE-4952-A68C-CD5B86985584}" type="sibTrans" cxnId="{0D9EA9A9-B44D-4372-A822-08AC0B6408D9}">
      <dgm:prSet/>
      <dgm:spPr/>
      <dgm:t>
        <a:bodyPr/>
        <a:lstStyle/>
        <a:p>
          <a:endParaRPr lang="en-US"/>
        </a:p>
      </dgm:t>
    </dgm:pt>
    <dgm:pt modelId="{6BF2A4C2-D1BB-483F-A3EF-9784C37EF33F}" type="pres">
      <dgm:prSet presAssocID="{02D0EEDB-6CE9-47EA-AD7F-4318F0E43A78}" presName="Name0" presStyleCnt="0">
        <dgm:presLayoutVars>
          <dgm:dir/>
          <dgm:resizeHandles val="exact"/>
        </dgm:presLayoutVars>
      </dgm:prSet>
      <dgm:spPr/>
    </dgm:pt>
    <dgm:pt modelId="{5AE75D28-DB2A-44A5-8C14-06D6AF88F842}" type="pres">
      <dgm:prSet presAssocID="{20105179-66A9-4AAB-889B-6412EB6EA83D}" presName="parAndChTx" presStyleLbl="node1" presStyleIdx="0" presStyleCnt="3">
        <dgm:presLayoutVars>
          <dgm:bulletEnabled val="1"/>
        </dgm:presLayoutVars>
      </dgm:prSet>
      <dgm:spPr/>
    </dgm:pt>
    <dgm:pt modelId="{69B63B78-86E6-48AA-85FE-476651552C37}" type="pres">
      <dgm:prSet presAssocID="{58C9BF78-206F-419B-928D-C41EE4CFDE5F}" presName="parAndChSpace" presStyleCnt="0"/>
      <dgm:spPr/>
    </dgm:pt>
    <dgm:pt modelId="{1C898959-02ED-47F7-971F-C7FC29BBBEA2}" type="pres">
      <dgm:prSet presAssocID="{02D09B92-DEBB-4359-9708-B1F8E412AE6D}" presName="parAndChTx" presStyleLbl="node1" presStyleIdx="1" presStyleCnt="3">
        <dgm:presLayoutVars>
          <dgm:bulletEnabled val="1"/>
        </dgm:presLayoutVars>
      </dgm:prSet>
      <dgm:spPr/>
    </dgm:pt>
    <dgm:pt modelId="{40F17D2E-D6C4-4620-AE11-D6461C5F0922}" type="pres">
      <dgm:prSet presAssocID="{4A7AAAFB-C5C5-4181-8B0D-B42C60A62E58}" presName="parAndChSpace" presStyleCnt="0"/>
      <dgm:spPr/>
    </dgm:pt>
    <dgm:pt modelId="{E4C6E910-5BED-4972-B3C3-3E478AB91C84}" type="pres">
      <dgm:prSet presAssocID="{AC5A61D5-BCFE-4BFF-AD52-D53477531AEA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BD3A280A-467B-4C3A-8D21-1DF4B95BBF09}" srcId="{02D09B92-DEBB-4359-9708-B1F8E412AE6D}" destId="{C35C3587-EF74-4B1D-80CE-525138B58D54}" srcOrd="0" destOrd="0" parTransId="{D0C9E6A7-E87E-4472-B934-35EAA8F20D6A}" sibTransId="{A56E78A3-445F-4542-9564-F02DB8124FBD}"/>
    <dgm:cxn modelId="{3794A415-C085-4044-9E87-95CEC2366791}" srcId="{02D0EEDB-6CE9-47EA-AD7F-4318F0E43A78}" destId="{20105179-66A9-4AAB-889B-6412EB6EA83D}" srcOrd="0" destOrd="0" parTransId="{0710AA6C-5D5B-4242-8B95-DE9F1BDC7E9E}" sibTransId="{58C9BF78-206F-419B-928D-C41EE4CFDE5F}"/>
    <dgm:cxn modelId="{73EDCB19-27DA-48FF-BE7A-FD0CF90BE66E}" type="presOf" srcId="{02D0EEDB-6CE9-47EA-AD7F-4318F0E43A78}" destId="{6BF2A4C2-D1BB-483F-A3EF-9784C37EF33F}" srcOrd="0" destOrd="0" presId="urn:microsoft.com/office/officeart/2005/8/layout/hChevron3"/>
    <dgm:cxn modelId="{22065F25-F7C5-4E50-A503-3AFB7EE80B13}" type="presOf" srcId="{6BF9AE7A-A406-421A-B408-04C3A970AA4E}" destId="{1C898959-02ED-47F7-971F-C7FC29BBBEA2}" srcOrd="0" destOrd="4" presId="urn:microsoft.com/office/officeart/2005/8/layout/hChevron3"/>
    <dgm:cxn modelId="{2EAEE527-A48E-48F9-8EF0-3A036798CDD1}" type="presOf" srcId="{4240A662-4CA4-4F59-9FB8-86A75DFA9280}" destId="{5AE75D28-DB2A-44A5-8C14-06D6AF88F842}" srcOrd="0" destOrd="2" presId="urn:microsoft.com/office/officeart/2005/8/layout/hChevron3"/>
    <dgm:cxn modelId="{611FD92C-E7FA-47AB-A1F0-24E25D581A7E}" srcId="{06AF4F3D-A7D9-45EA-A6ED-C3F438495BD5}" destId="{186ABD26-84B4-4D74-BEB1-B79AE7196DE9}" srcOrd="0" destOrd="0" parTransId="{36682843-B2D0-49C9-AF69-E6A20BCB239E}" sibTransId="{0F9C4940-7698-4DBB-9029-DCB2012B86A2}"/>
    <dgm:cxn modelId="{25B6CE34-826E-4809-89F9-E2EC779EF45C}" srcId="{25CEF4EB-AEC0-4702-9688-2BF3C714501A}" destId="{6BF9AE7A-A406-421A-B408-04C3A970AA4E}" srcOrd="1" destOrd="0" parTransId="{90DCA86D-4A63-4D56-AEDD-86DB39308DFB}" sibTransId="{3F69D4E4-8083-4E28-AEFA-E9ABACF7206A}"/>
    <dgm:cxn modelId="{6F000B37-1F35-4D57-A8FE-79F8DBA73CE7}" type="presOf" srcId="{20105179-66A9-4AAB-889B-6412EB6EA83D}" destId="{5AE75D28-DB2A-44A5-8C14-06D6AF88F842}" srcOrd="0" destOrd="0" presId="urn:microsoft.com/office/officeart/2005/8/layout/hChevron3"/>
    <dgm:cxn modelId="{9A94583C-AF1D-42B2-8858-49033103037E}" srcId="{25CEF4EB-AEC0-4702-9688-2BF3C714501A}" destId="{B9736317-3D3E-4FAA-8482-70AD699E1AC3}" srcOrd="0" destOrd="0" parTransId="{0AE50532-3F4D-4917-9DA0-57EACE60E0EB}" sibTransId="{77E43D87-43D3-4B21-A56C-8F1482B3E84F}"/>
    <dgm:cxn modelId="{98E9D45D-69C5-4647-9F29-7C0FCCEC43EE}" type="presOf" srcId="{B9736317-3D3E-4FAA-8482-70AD699E1AC3}" destId="{1C898959-02ED-47F7-971F-C7FC29BBBEA2}" srcOrd="0" destOrd="3" presId="urn:microsoft.com/office/officeart/2005/8/layout/hChevron3"/>
    <dgm:cxn modelId="{2E86415F-6577-4A85-8675-C744F54A9371}" srcId="{20105179-66A9-4AAB-889B-6412EB6EA83D}" destId="{4240A662-4CA4-4F59-9FB8-86A75DFA9280}" srcOrd="1" destOrd="0" parTransId="{64404968-C4CF-499F-8368-CC07298EC78D}" sibTransId="{BF4F987D-FDBF-41D5-9C36-5B4D936F9821}"/>
    <dgm:cxn modelId="{925E4861-D020-487C-B125-C26D484BD21B}" type="presOf" srcId="{C35C3587-EF74-4B1D-80CE-525138B58D54}" destId="{1C898959-02ED-47F7-971F-C7FC29BBBEA2}" srcOrd="0" destOrd="1" presId="urn:microsoft.com/office/officeart/2005/8/layout/hChevron3"/>
    <dgm:cxn modelId="{C1E9506F-19D2-4BAD-A144-27C44C27080F}" srcId="{25CEF4EB-AEC0-4702-9688-2BF3C714501A}" destId="{30A140C0-3B1D-4E68-BE3C-580EC76DE50F}" srcOrd="2" destOrd="0" parTransId="{AFB08A05-73CB-4BC8-8BB1-DD5F86E27D43}" sibTransId="{D95097BB-C5ED-471E-8244-F93806C97688}"/>
    <dgm:cxn modelId="{C56A985A-C709-44DD-A431-523CE54EF0E9}" type="presOf" srcId="{186ABD26-84B4-4D74-BEB1-B79AE7196DE9}" destId="{5AE75D28-DB2A-44A5-8C14-06D6AF88F842}" srcOrd="0" destOrd="4" presId="urn:microsoft.com/office/officeart/2005/8/layout/hChevron3"/>
    <dgm:cxn modelId="{EE0A4781-BA95-40F5-89AE-FA66F5DAEC5E}" srcId="{20105179-66A9-4AAB-889B-6412EB6EA83D}" destId="{06AF4F3D-A7D9-45EA-A6ED-C3F438495BD5}" srcOrd="2" destOrd="0" parTransId="{9C8128C2-42CA-4FC5-9A6E-247FEC1C9B39}" sibTransId="{B05D65DE-327B-40A2-BB69-E35B9C3A0D98}"/>
    <dgm:cxn modelId="{99209982-4B03-4E08-ACA4-A83C97AEBA1C}" srcId="{02D09B92-DEBB-4359-9708-B1F8E412AE6D}" destId="{25CEF4EB-AEC0-4702-9688-2BF3C714501A}" srcOrd="1" destOrd="0" parTransId="{F195DEDF-2DBC-4E11-BF15-BE13CC075563}" sibTransId="{66605249-D3E9-4245-AFEC-6624FEC6795A}"/>
    <dgm:cxn modelId="{C508418A-8BF5-45EA-BA1E-8D134474F314}" type="presOf" srcId="{AC5A61D5-BCFE-4BFF-AD52-D53477531AEA}" destId="{E4C6E910-5BED-4972-B3C3-3E478AB91C84}" srcOrd="0" destOrd="0" presId="urn:microsoft.com/office/officeart/2005/8/layout/hChevron3"/>
    <dgm:cxn modelId="{2CFA8D8A-EDCD-4E1E-9334-1346291D9AA6}" srcId="{20105179-66A9-4AAB-889B-6412EB6EA83D}" destId="{0BE355FC-D6F8-4C86-9A5E-98E60D75266A}" srcOrd="0" destOrd="0" parTransId="{752A8F19-49EA-4F5D-A505-D7910FCBD1AE}" sibTransId="{D0D5611D-CC1A-46E5-844C-634D1AD980C0}"/>
    <dgm:cxn modelId="{1F17D191-2DA2-47F3-B23A-2054FC1F5C08}" type="presOf" srcId="{25CEF4EB-AEC0-4702-9688-2BF3C714501A}" destId="{1C898959-02ED-47F7-971F-C7FC29BBBEA2}" srcOrd="0" destOrd="2" presId="urn:microsoft.com/office/officeart/2005/8/layout/hChevron3"/>
    <dgm:cxn modelId="{AA851395-A871-4F87-9D0C-EBB49E462C64}" type="presOf" srcId="{30A140C0-3B1D-4E68-BE3C-580EC76DE50F}" destId="{1C898959-02ED-47F7-971F-C7FC29BBBEA2}" srcOrd="0" destOrd="5" presId="urn:microsoft.com/office/officeart/2005/8/layout/hChevron3"/>
    <dgm:cxn modelId="{4FAC4895-C506-46E4-A4D3-545F4801B468}" type="presOf" srcId="{02D09B92-DEBB-4359-9708-B1F8E412AE6D}" destId="{1C898959-02ED-47F7-971F-C7FC29BBBEA2}" srcOrd="0" destOrd="0" presId="urn:microsoft.com/office/officeart/2005/8/layout/hChevron3"/>
    <dgm:cxn modelId="{0D9EA9A9-B44D-4372-A822-08AC0B6408D9}" srcId="{02D0EEDB-6CE9-47EA-AD7F-4318F0E43A78}" destId="{AC5A61D5-BCFE-4BFF-AD52-D53477531AEA}" srcOrd="2" destOrd="0" parTransId="{2C897C0E-0F4C-4BD5-8613-B6EF6B49C0EE}" sibTransId="{D405B055-51BE-4952-A68C-CD5B86985584}"/>
    <dgm:cxn modelId="{24ABF1BB-D3A1-44AB-B3B6-80601C84D518}" srcId="{02D0EEDB-6CE9-47EA-AD7F-4318F0E43A78}" destId="{02D09B92-DEBB-4359-9708-B1F8E412AE6D}" srcOrd="1" destOrd="0" parTransId="{B352B3CC-6E5C-4E7A-B613-3EA28E484923}" sibTransId="{4A7AAAFB-C5C5-4181-8B0D-B42C60A62E58}"/>
    <dgm:cxn modelId="{A5FBE6BE-CD55-4DE2-A8CB-C3960C410A3D}" type="presOf" srcId="{06AF4F3D-A7D9-45EA-A6ED-C3F438495BD5}" destId="{5AE75D28-DB2A-44A5-8C14-06D6AF88F842}" srcOrd="0" destOrd="3" presId="urn:microsoft.com/office/officeart/2005/8/layout/hChevron3"/>
    <dgm:cxn modelId="{214A77ED-4E04-4AB6-9177-4A6F9B212DEE}" type="presOf" srcId="{0BE355FC-D6F8-4C86-9A5E-98E60D75266A}" destId="{5AE75D28-DB2A-44A5-8C14-06D6AF88F842}" srcOrd="0" destOrd="1" presId="urn:microsoft.com/office/officeart/2005/8/layout/hChevron3"/>
    <dgm:cxn modelId="{9E7B0FE5-A7C2-4A7C-BC9B-6E7CEE461C5B}" type="presParOf" srcId="{6BF2A4C2-D1BB-483F-A3EF-9784C37EF33F}" destId="{5AE75D28-DB2A-44A5-8C14-06D6AF88F842}" srcOrd="0" destOrd="0" presId="urn:microsoft.com/office/officeart/2005/8/layout/hChevron3"/>
    <dgm:cxn modelId="{215660B7-A83E-4654-B467-EFB7568C3A3C}" type="presParOf" srcId="{6BF2A4C2-D1BB-483F-A3EF-9784C37EF33F}" destId="{69B63B78-86E6-48AA-85FE-476651552C37}" srcOrd="1" destOrd="0" presId="urn:microsoft.com/office/officeart/2005/8/layout/hChevron3"/>
    <dgm:cxn modelId="{A78191ED-484C-4EB8-8E88-136648415D08}" type="presParOf" srcId="{6BF2A4C2-D1BB-483F-A3EF-9784C37EF33F}" destId="{1C898959-02ED-47F7-971F-C7FC29BBBEA2}" srcOrd="2" destOrd="0" presId="urn:microsoft.com/office/officeart/2005/8/layout/hChevron3"/>
    <dgm:cxn modelId="{66E56DEF-1C8F-4AFC-9ED7-809218CCB794}" type="presParOf" srcId="{6BF2A4C2-D1BB-483F-A3EF-9784C37EF33F}" destId="{40F17D2E-D6C4-4620-AE11-D6461C5F0922}" srcOrd="3" destOrd="0" presId="urn:microsoft.com/office/officeart/2005/8/layout/hChevron3"/>
    <dgm:cxn modelId="{6BE675ED-297F-4407-900B-589A5AD635D3}" type="presParOf" srcId="{6BF2A4C2-D1BB-483F-A3EF-9784C37EF33F}" destId="{E4C6E910-5BED-4972-B3C3-3E478AB91C8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7ADE0-E01A-4715-89B2-23E9B67E3CB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DAC47D-12D6-40D6-BEA9-5771040D7D19}">
      <dgm:prSet/>
      <dgm:spPr/>
      <dgm:t>
        <a:bodyPr/>
        <a:lstStyle/>
        <a:p>
          <a:pPr>
            <a:defRPr b="1"/>
          </a:pPr>
          <a:r>
            <a:rPr lang="en-US" dirty="0"/>
            <a:t>Hydronic Central Systems</a:t>
          </a:r>
        </a:p>
      </dgm:t>
    </dgm:pt>
    <dgm:pt modelId="{5460BE7A-DD28-47FF-A6AC-A0103185D3BC}" type="parTrans" cxnId="{FE8F6350-46E1-497C-A068-9DD28210F0F3}">
      <dgm:prSet/>
      <dgm:spPr/>
      <dgm:t>
        <a:bodyPr/>
        <a:lstStyle/>
        <a:p>
          <a:endParaRPr lang="en-US"/>
        </a:p>
      </dgm:t>
    </dgm:pt>
    <dgm:pt modelId="{39F7B1B1-E654-4B61-837B-6D5EAEF23344}" type="sibTrans" cxnId="{FE8F6350-46E1-497C-A068-9DD28210F0F3}">
      <dgm:prSet/>
      <dgm:spPr/>
      <dgm:t>
        <a:bodyPr/>
        <a:lstStyle/>
        <a:p>
          <a:endParaRPr lang="en-US"/>
        </a:p>
      </dgm:t>
    </dgm:pt>
    <dgm:pt modelId="{340755DE-2CFD-4DDE-9C6B-0F8BB3390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Otherwise, it is gone</a:t>
          </a:r>
        </a:p>
      </dgm:t>
    </dgm:pt>
    <dgm:pt modelId="{09D00749-A867-45B1-B13D-7BCC9DE694E4}" type="parTrans" cxnId="{9D69BFAB-BAF4-4DB9-99AA-3C9C25B2D6AC}">
      <dgm:prSet/>
      <dgm:spPr/>
      <dgm:t>
        <a:bodyPr/>
        <a:lstStyle/>
        <a:p>
          <a:endParaRPr lang="en-US"/>
        </a:p>
      </dgm:t>
    </dgm:pt>
    <dgm:pt modelId="{51B960DE-E368-4CB7-B427-B9DC2991C6DC}" type="sibTrans" cxnId="{9D69BFAB-BAF4-4DB9-99AA-3C9C25B2D6AC}">
      <dgm:prSet/>
      <dgm:spPr/>
      <dgm:t>
        <a:bodyPr/>
        <a:lstStyle/>
        <a:p>
          <a:endParaRPr lang="en-US"/>
        </a:p>
      </dgm:t>
    </dgm:pt>
    <dgm:pt modelId="{9BA42E38-481C-4749-9641-C531DC3F9797}">
      <dgm:prSet/>
      <dgm:spPr/>
      <dgm:t>
        <a:bodyPr/>
        <a:lstStyle/>
        <a:p>
          <a:pPr>
            <a:defRPr b="1"/>
          </a:pPr>
          <a:r>
            <a:rPr lang="en-US" dirty="0"/>
            <a:t>Benefits – Energy Efficiency and the Environment</a:t>
          </a:r>
        </a:p>
      </dgm:t>
    </dgm:pt>
    <dgm:pt modelId="{88C19FFD-B528-4F0E-95D6-B84536B2BA43}" type="parTrans" cxnId="{B330003D-D88E-4719-AD7F-51882F1E2650}">
      <dgm:prSet/>
      <dgm:spPr/>
      <dgm:t>
        <a:bodyPr/>
        <a:lstStyle/>
        <a:p>
          <a:endParaRPr lang="en-US"/>
        </a:p>
      </dgm:t>
    </dgm:pt>
    <dgm:pt modelId="{7817A51A-905B-4943-B7E0-6FC81E4B0A76}" type="sibTrans" cxnId="{B330003D-D88E-4719-AD7F-51882F1E2650}">
      <dgm:prSet/>
      <dgm:spPr/>
      <dgm:t>
        <a:bodyPr/>
        <a:lstStyle/>
        <a:p>
          <a:endParaRPr lang="en-US"/>
        </a:p>
      </dgm:t>
    </dgm:pt>
    <dgm:pt modelId="{9885463B-76BA-480E-9A39-BF301415B2E4}">
      <dgm:prSet custT="1"/>
      <dgm:spPr/>
      <dgm:t>
        <a:bodyPr/>
        <a:lstStyle/>
        <a:p>
          <a:r>
            <a:rPr lang="en-US" sz="1600" b="1" dirty="0"/>
            <a:t>Hydronic cooling is 30-40% more efficient than air-cooled product</a:t>
          </a:r>
        </a:p>
      </dgm:t>
    </dgm:pt>
    <dgm:pt modelId="{D78FE421-4F10-46F3-B792-A448BB02023E}" type="parTrans" cxnId="{DAF32F06-480D-4B20-B34C-581FB8334590}">
      <dgm:prSet/>
      <dgm:spPr/>
      <dgm:t>
        <a:bodyPr/>
        <a:lstStyle/>
        <a:p>
          <a:endParaRPr lang="en-US"/>
        </a:p>
      </dgm:t>
    </dgm:pt>
    <dgm:pt modelId="{570F29B4-3866-4C59-B0FF-104AC6376078}" type="sibTrans" cxnId="{DAF32F06-480D-4B20-B34C-581FB8334590}">
      <dgm:prSet/>
      <dgm:spPr/>
      <dgm:t>
        <a:bodyPr/>
        <a:lstStyle/>
        <a:p>
          <a:endParaRPr lang="en-US"/>
        </a:p>
      </dgm:t>
    </dgm:pt>
    <dgm:pt modelId="{51D4E72F-A874-49AA-9B7D-703DF04643C8}">
      <dgm:prSet custT="1"/>
      <dgm:spPr/>
      <dgm:t>
        <a:bodyPr/>
        <a:lstStyle/>
        <a:p>
          <a:r>
            <a:rPr lang="en-US" sz="1600" b="1" dirty="0"/>
            <a:t>Even when made by the same manufacturer</a:t>
          </a:r>
        </a:p>
      </dgm:t>
    </dgm:pt>
    <dgm:pt modelId="{3C2DCA85-1F72-4AF7-8D26-358952384512}" type="parTrans" cxnId="{C975D6D6-F615-4BF6-BEB3-53C0D599D83F}">
      <dgm:prSet/>
      <dgm:spPr/>
      <dgm:t>
        <a:bodyPr/>
        <a:lstStyle/>
        <a:p>
          <a:endParaRPr lang="en-US"/>
        </a:p>
      </dgm:t>
    </dgm:pt>
    <dgm:pt modelId="{334C814A-A116-4A21-A6D5-C46818F9A96A}" type="sibTrans" cxnId="{C975D6D6-F615-4BF6-BEB3-53C0D599D83F}">
      <dgm:prSet/>
      <dgm:spPr/>
      <dgm:t>
        <a:bodyPr/>
        <a:lstStyle/>
        <a:p>
          <a:endParaRPr lang="en-US"/>
        </a:p>
      </dgm:t>
    </dgm:pt>
    <dgm:pt modelId="{2F177420-706C-47F0-B692-27A15F21C78B}">
      <dgm:prSet custT="1"/>
      <dgm:spPr/>
      <dgm:t>
        <a:bodyPr/>
        <a:lstStyle/>
        <a:p>
          <a:r>
            <a:rPr lang="en-US" sz="1600" b="1" dirty="0"/>
            <a:t>May be 70% more efficient than old equipment</a:t>
          </a:r>
        </a:p>
      </dgm:t>
    </dgm:pt>
    <dgm:pt modelId="{8FE9C555-02A5-42F8-B51E-A5C1DF52616C}" type="parTrans" cxnId="{C0FA98AC-7502-4F16-A69E-A321CE0B9F3B}">
      <dgm:prSet/>
      <dgm:spPr/>
      <dgm:t>
        <a:bodyPr/>
        <a:lstStyle/>
        <a:p>
          <a:endParaRPr lang="en-US"/>
        </a:p>
      </dgm:t>
    </dgm:pt>
    <dgm:pt modelId="{5DCDF156-6C87-4C51-A966-8B35ED64314B}" type="sibTrans" cxnId="{C0FA98AC-7502-4F16-A69E-A321CE0B9F3B}">
      <dgm:prSet/>
      <dgm:spPr/>
      <dgm:t>
        <a:bodyPr/>
        <a:lstStyle/>
        <a:p>
          <a:endParaRPr lang="en-US"/>
        </a:p>
      </dgm:t>
    </dgm:pt>
    <dgm:pt modelId="{A74364AC-149B-4326-8E83-0C4E77896444}">
      <dgm:prSet custT="1"/>
      <dgm:spPr/>
      <dgm:t>
        <a:bodyPr/>
        <a:lstStyle/>
        <a:p>
          <a:r>
            <a:rPr lang="en-US" sz="1600" b="1" dirty="0"/>
            <a:t>Reduces cost and use of “NEW” fuel</a:t>
          </a:r>
        </a:p>
      </dgm:t>
    </dgm:pt>
    <dgm:pt modelId="{FA88040B-6046-4C07-A0A0-8E540BF948A0}" type="parTrans" cxnId="{A9DF7304-4D54-4F1B-A85A-457DC70BD093}">
      <dgm:prSet/>
      <dgm:spPr/>
      <dgm:t>
        <a:bodyPr/>
        <a:lstStyle/>
        <a:p>
          <a:endParaRPr lang="en-US"/>
        </a:p>
      </dgm:t>
    </dgm:pt>
    <dgm:pt modelId="{3CF45CBE-BC03-4ADC-BCC5-B08C501F27EF}" type="sibTrans" cxnId="{A9DF7304-4D54-4F1B-A85A-457DC70BD093}">
      <dgm:prSet/>
      <dgm:spPr/>
      <dgm:t>
        <a:bodyPr/>
        <a:lstStyle/>
        <a:p>
          <a:endParaRPr lang="en-US"/>
        </a:p>
      </dgm:t>
    </dgm:pt>
    <dgm:pt modelId="{A99762D5-0644-417E-81E8-3006753EBDA9}">
      <dgm:prSet custT="1"/>
      <dgm:spPr/>
      <dgm:t>
        <a:bodyPr/>
        <a:lstStyle/>
        <a:p>
          <a:r>
            <a:rPr lang="en-US" sz="1600" b="1" dirty="0"/>
            <a:t>There is no addition to “urban heat island effect”</a:t>
          </a:r>
        </a:p>
      </dgm:t>
    </dgm:pt>
    <dgm:pt modelId="{CE8364BA-CF7F-4CB8-A8E2-2675B9B03E57}" type="parTrans" cxnId="{1F93B521-823F-4C56-944F-A9FE471379FD}">
      <dgm:prSet/>
      <dgm:spPr/>
      <dgm:t>
        <a:bodyPr/>
        <a:lstStyle/>
        <a:p>
          <a:endParaRPr lang="en-US"/>
        </a:p>
      </dgm:t>
    </dgm:pt>
    <dgm:pt modelId="{72455C8E-BCCC-4F49-8C16-9D9292CEED93}" type="sibTrans" cxnId="{1F93B521-823F-4C56-944F-A9FE471379FD}">
      <dgm:prSet/>
      <dgm:spPr/>
      <dgm:t>
        <a:bodyPr/>
        <a:lstStyle/>
        <a:p>
          <a:endParaRPr lang="en-US"/>
        </a:p>
      </dgm:t>
    </dgm:pt>
    <dgm:pt modelId="{4C4DBAA3-0C92-43CE-AF1F-A03CF24D1B5E}">
      <dgm:prSet custT="1"/>
      <dgm:spPr/>
      <dgm:t>
        <a:bodyPr/>
        <a:lstStyle/>
        <a:p>
          <a:r>
            <a:rPr lang="en-US" sz="1600" b="1" dirty="0"/>
            <a:t>The GWP of water is ZERO, there is no ozone depletion factor</a:t>
          </a:r>
        </a:p>
      </dgm:t>
    </dgm:pt>
    <dgm:pt modelId="{8E8D2674-9F48-4088-A1B9-03437702F375}" type="parTrans" cxnId="{9CFF8758-4B37-4ED1-8060-F8E64963B4E9}">
      <dgm:prSet/>
      <dgm:spPr/>
      <dgm:t>
        <a:bodyPr/>
        <a:lstStyle/>
        <a:p>
          <a:endParaRPr lang="en-US"/>
        </a:p>
      </dgm:t>
    </dgm:pt>
    <dgm:pt modelId="{88B106C2-BFA1-47CE-8DA3-29763FD25516}" type="sibTrans" cxnId="{9CFF8758-4B37-4ED1-8060-F8E64963B4E9}">
      <dgm:prSet/>
      <dgm:spPr/>
      <dgm:t>
        <a:bodyPr/>
        <a:lstStyle/>
        <a:p>
          <a:endParaRPr lang="en-US"/>
        </a:p>
      </dgm:t>
    </dgm:pt>
    <dgm:pt modelId="{A68055C0-5042-4D01-8A43-C6C269ECF6DC}">
      <dgm:prSet/>
      <dgm:spPr/>
      <dgm:t>
        <a:bodyPr/>
        <a:lstStyle/>
        <a:p>
          <a:pPr>
            <a:defRPr b="1"/>
          </a:pPr>
          <a:r>
            <a:rPr lang="en-US" dirty="0"/>
            <a:t>Primary benefit – Take control of HVAC and Water Heating at the lowest Cost</a:t>
          </a:r>
        </a:p>
      </dgm:t>
    </dgm:pt>
    <dgm:pt modelId="{18600DA1-1330-4B47-B9B1-97A9F93E3CEA}" type="parTrans" cxnId="{62FF047D-E3F5-49D2-8724-BD24BAC1530B}">
      <dgm:prSet/>
      <dgm:spPr/>
      <dgm:t>
        <a:bodyPr/>
        <a:lstStyle/>
        <a:p>
          <a:endParaRPr lang="en-US"/>
        </a:p>
      </dgm:t>
    </dgm:pt>
    <dgm:pt modelId="{A346B3B9-B867-4745-8DDC-73CE2625AFDF}" type="sibTrans" cxnId="{62FF047D-E3F5-49D2-8724-BD24BAC1530B}">
      <dgm:prSet/>
      <dgm:spPr/>
      <dgm:t>
        <a:bodyPr/>
        <a:lstStyle/>
        <a:p>
          <a:endParaRPr lang="en-US"/>
        </a:p>
      </dgm:t>
    </dgm:pt>
    <dgm:pt modelId="{5C022D9D-4B7D-4AFA-8664-8EC49EC3A4FD}" type="pres">
      <dgm:prSet presAssocID="{BC17ADE0-E01A-4715-89B2-23E9B67E3CB8}" presName="linear" presStyleCnt="0">
        <dgm:presLayoutVars>
          <dgm:animLvl val="lvl"/>
          <dgm:resizeHandles val="exact"/>
        </dgm:presLayoutVars>
      </dgm:prSet>
      <dgm:spPr/>
    </dgm:pt>
    <dgm:pt modelId="{C7A6B9B7-81DC-44BC-A19F-11C83F114022}" type="pres">
      <dgm:prSet presAssocID="{4BDAC47D-12D6-40D6-BEA9-5771040D7D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7C3502-5EF6-40AB-A2AD-8A65BFB4F7AF}" type="pres">
      <dgm:prSet presAssocID="{4BDAC47D-12D6-40D6-BEA9-5771040D7D19}" presName="childText" presStyleLbl="revTx" presStyleIdx="0" presStyleCnt="2">
        <dgm:presLayoutVars>
          <dgm:bulletEnabled val="1"/>
        </dgm:presLayoutVars>
      </dgm:prSet>
      <dgm:spPr/>
    </dgm:pt>
    <dgm:pt modelId="{1612315C-6F3A-4466-AFF9-541DE35644AD}" type="pres">
      <dgm:prSet presAssocID="{9BA42E38-481C-4749-9641-C531DC3F97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E4FE09-806C-42B7-AC9D-D731CB9674EB}" type="pres">
      <dgm:prSet presAssocID="{9BA42E38-481C-4749-9641-C531DC3F9797}" presName="childText" presStyleLbl="revTx" presStyleIdx="1" presStyleCnt="2">
        <dgm:presLayoutVars>
          <dgm:bulletEnabled val="1"/>
        </dgm:presLayoutVars>
      </dgm:prSet>
      <dgm:spPr/>
    </dgm:pt>
    <dgm:pt modelId="{078FD354-3FE8-4204-8D43-2504ACE092E8}" type="pres">
      <dgm:prSet presAssocID="{A68055C0-5042-4D01-8A43-C6C269ECF6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DF7304-4D54-4F1B-A85A-457DC70BD093}" srcId="{9885463B-76BA-480E-9A39-BF301415B2E4}" destId="{A74364AC-149B-4326-8E83-0C4E77896444}" srcOrd="2" destOrd="0" parTransId="{FA88040B-6046-4C07-A0A0-8E540BF948A0}" sibTransId="{3CF45CBE-BC03-4ADC-BCC5-B08C501F27EF}"/>
    <dgm:cxn modelId="{DAF32F06-480D-4B20-B34C-581FB8334590}" srcId="{9BA42E38-481C-4749-9641-C531DC3F9797}" destId="{9885463B-76BA-480E-9A39-BF301415B2E4}" srcOrd="0" destOrd="0" parTransId="{D78FE421-4F10-46F3-B792-A448BB02023E}" sibTransId="{570F29B4-3866-4C59-B0FF-104AC6376078}"/>
    <dgm:cxn modelId="{1F93B521-823F-4C56-944F-A9FE471379FD}" srcId="{9BA42E38-481C-4749-9641-C531DC3F9797}" destId="{A99762D5-0644-417E-81E8-3006753EBDA9}" srcOrd="1" destOrd="0" parTransId="{CE8364BA-CF7F-4CB8-A8E2-2675B9B03E57}" sibTransId="{72455C8E-BCCC-4F49-8C16-9D9292CEED93}"/>
    <dgm:cxn modelId="{DD7FCB2B-4392-4996-84BE-036FAFA6AE55}" type="presOf" srcId="{2F177420-706C-47F0-B692-27A15F21C78B}" destId="{06E4FE09-806C-42B7-AC9D-D731CB9674EB}" srcOrd="0" destOrd="2" presId="urn:microsoft.com/office/officeart/2005/8/layout/vList2"/>
    <dgm:cxn modelId="{B330003D-D88E-4719-AD7F-51882F1E2650}" srcId="{BC17ADE0-E01A-4715-89B2-23E9B67E3CB8}" destId="{9BA42E38-481C-4749-9641-C531DC3F9797}" srcOrd="1" destOrd="0" parTransId="{88C19FFD-B528-4F0E-95D6-B84536B2BA43}" sibTransId="{7817A51A-905B-4943-B7E0-6FC81E4B0A76}"/>
    <dgm:cxn modelId="{0657AB46-0B14-4CC3-8364-A88E05999F0C}" type="presOf" srcId="{A74364AC-149B-4326-8E83-0C4E77896444}" destId="{06E4FE09-806C-42B7-AC9D-D731CB9674EB}" srcOrd="0" destOrd="3" presId="urn:microsoft.com/office/officeart/2005/8/layout/vList2"/>
    <dgm:cxn modelId="{09642F69-895C-4510-9729-0156CC39D2DA}" type="presOf" srcId="{9885463B-76BA-480E-9A39-BF301415B2E4}" destId="{06E4FE09-806C-42B7-AC9D-D731CB9674EB}" srcOrd="0" destOrd="0" presId="urn:microsoft.com/office/officeart/2005/8/layout/vList2"/>
    <dgm:cxn modelId="{FE8F6350-46E1-497C-A068-9DD28210F0F3}" srcId="{BC17ADE0-E01A-4715-89B2-23E9B67E3CB8}" destId="{4BDAC47D-12D6-40D6-BEA9-5771040D7D19}" srcOrd="0" destOrd="0" parTransId="{5460BE7A-DD28-47FF-A6AC-A0103185D3BC}" sibTransId="{39F7B1B1-E654-4B61-837B-6D5EAEF23344}"/>
    <dgm:cxn modelId="{9CFF8758-4B37-4ED1-8060-F8E64963B4E9}" srcId="{9BA42E38-481C-4749-9641-C531DC3F9797}" destId="{4C4DBAA3-0C92-43CE-AF1F-A03CF24D1B5E}" srcOrd="2" destOrd="0" parTransId="{8E8D2674-9F48-4088-A1B9-03437702F375}" sibTransId="{88B106C2-BFA1-47CE-8DA3-29763FD25516}"/>
    <dgm:cxn modelId="{62FF047D-E3F5-49D2-8724-BD24BAC1530B}" srcId="{BC17ADE0-E01A-4715-89B2-23E9B67E3CB8}" destId="{A68055C0-5042-4D01-8A43-C6C269ECF6DC}" srcOrd="2" destOrd="0" parTransId="{18600DA1-1330-4B47-B9B1-97A9F93E3CEA}" sibTransId="{A346B3B9-B867-4745-8DDC-73CE2625AFDF}"/>
    <dgm:cxn modelId="{EA7E5395-EC85-45D0-92C5-0BF74C2029E9}" type="presOf" srcId="{4BDAC47D-12D6-40D6-BEA9-5771040D7D19}" destId="{C7A6B9B7-81DC-44BC-A19F-11C83F114022}" srcOrd="0" destOrd="0" presId="urn:microsoft.com/office/officeart/2005/8/layout/vList2"/>
    <dgm:cxn modelId="{B9045497-B5AB-4028-8997-2B41AB3A2CA2}" type="presOf" srcId="{4C4DBAA3-0C92-43CE-AF1F-A03CF24D1B5E}" destId="{06E4FE09-806C-42B7-AC9D-D731CB9674EB}" srcOrd="0" destOrd="5" presId="urn:microsoft.com/office/officeart/2005/8/layout/vList2"/>
    <dgm:cxn modelId="{C6417597-AB69-4B6C-B915-C43440866053}" type="presOf" srcId="{A68055C0-5042-4D01-8A43-C6C269ECF6DC}" destId="{078FD354-3FE8-4204-8D43-2504ACE092E8}" srcOrd="0" destOrd="0" presId="urn:microsoft.com/office/officeart/2005/8/layout/vList2"/>
    <dgm:cxn modelId="{A7C44AA2-7BED-4C9D-89DC-DB266BD35325}" type="presOf" srcId="{BC17ADE0-E01A-4715-89B2-23E9B67E3CB8}" destId="{5C022D9D-4B7D-4AFA-8664-8EC49EC3A4FD}" srcOrd="0" destOrd="0" presId="urn:microsoft.com/office/officeart/2005/8/layout/vList2"/>
    <dgm:cxn modelId="{513578A4-2B53-48D3-8123-85EA288C5B3B}" type="presOf" srcId="{9BA42E38-481C-4749-9641-C531DC3F9797}" destId="{1612315C-6F3A-4466-AFF9-541DE35644AD}" srcOrd="0" destOrd="0" presId="urn:microsoft.com/office/officeart/2005/8/layout/vList2"/>
    <dgm:cxn modelId="{9D69BFAB-BAF4-4DB9-99AA-3C9C25B2D6AC}" srcId="{4BDAC47D-12D6-40D6-BEA9-5771040D7D19}" destId="{340755DE-2CFD-4DDE-9C6B-0F8BB33909E9}" srcOrd="0" destOrd="0" parTransId="{09D00749-A867-45B1-B13D-7BCC9DE694E4}" sibTransId="{51B960DE-E368-4CB7-B427-B9DC2991C6DC}"/>
    <dgm:cxn modelId="{C0FA98AC-7502-4F16-A69E-A321CE0B9F3B}" srcId="{9885463B-76BA-480E-9A39-BF301415B2E4}" destId="{2F177420-706C-47F0-B692-27A15F21C78B}" srcOrd="1" destOrd="0" parTransId="{8FE9C555-02A5-42F8-B51E-A5C1DF52616C}" sibTransId="{5DCDF156-6C87-4C51-A966-8B35ED64314B}"/>
    <dgm:cxn modelId="{7BC970AE-C625-4673-A2DE-98E04A2B64BC}" type="presOf" srcId="{A99762D5-0644-417E-81E8-3006753EBDA9}" destId="{06E4FE09-806C-42B7-AC9D-D731CB9674EB}" srcOrd="0" destOrd="4" presId="urn:microsoft.com/office/officeart/2005/8/layout/vList2"/>
    <dgm:cxn modelId="{138B87BE-5CCD-43D4-8298-890FA6B92B66}" type="presOf" srcId="{340755DE-2CFD-4DDE-9C6B-0F8BB33909E9}" destId="{337C3502-5EF6-40AB-A2AD-8A65BFB4F7AF}" srcOrd="0" destOrd="0" presId="urn:microsoft.com/office/officeart/2005/8/layout/vList2"/>
    <dgm:cxn modelId="{98B28EC0-AF12-4133-8F03-367495ABA193}" type="presOf" srcId="{51D4E72F-A874-49AA-9B7D-703DF04643C8}" destId="{06E4FE09-806C-42B7-AC9D-D731CB9674EB}" srcOrd="0" destOrd="1" presId="urn:microsoft.com/office/officeart/2005/8/layout/vList2"/>
    <dgm:cxn modelId="{C975D6D6-F615-4BF6-BEB3-53C0D599D83F}" srcId="{9885463B-76BA-480E-9A39-BF301415B2E4}" destId="{51D4E72F-A874-49AA-9B7D-703DF04643C8}" srcOrd="0" destOrd="0" parTransId="{3C2DCA85-1F72-4AF7-8D26-358952384512}" sibTransId="{334C814A-A116-4A21-A6D5-C46818F9A96A}"/>
    <dgm:cxn modelId="{3C14EB43-72F6-4564-BE2E-9EB2D49D4F56}" type="presParOf" srcId="{5C022D9D-4B7D-4AFA-8664-8EC49EC3A4FD}" destId="{C7A6B9B7-81DC-44BC-A19F-11C83F114022}" srcOrd="0" destOrd="0" presId="urn:microsoft.com/office/officeart/2005/8/layout/vList2"/>
    <dgm:cxn modelId="{6F9A364B-3A92-4FCC-8DBF-26820D913212}" type="presParOf" srcId="{5C022D9D-4B7D-4AFA-8664-8EC49EC3A4FD}" destId="{337C3502-5EF6-40AB-A2AD-8A65BFB4F7AF}" srcOrd="1" destOrd="0" presId="urn:microsoft.com/office/officeart/2005/8/layout/vList2"/>
    <dgm:cxn modelId="{90A05C90-F6EF-4523-8FEA-48D4946CE669}" type="presParOf" srcId="{5C022D9D-4B7D-4AFA-8664-8EC49EC3A4FD}" destId="{1612315C-6F3A-4466-AFF9-541DE35644AD}" srcOrd="2" destOrd="0" presId="urn:microsoft.com/office/officeart/2005/8/layout/vList2"/>
    <dgm:cxn modelId="{ED52AA62-D523-4C08-9B44-3C9DC53327F6}" type="presParOf" srcId="{5C022D9D-4B7D-4AFA-8664-8EC49EC3A4FD}" destId="{06E4FE09-806C-42B7-AC9D-D731CB9674EB}" srcOrd="3" destOrd="0" presId="urn:microsoft.com/office/officeart/2005/8/layout/vList2"/>
    <dgm:cxn modelId="{3E9DD985-1B20-40F5-8B97-65E58FF473F6}" type="presParOf" srcId="{5C022D9D-4B7D-4AFA-8664-8EC49EC3A4FD}" destId="{078FD354-3FE8-4204-8D43-2504ACE092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D594F-4A2C-4022-9865-12BFFF74A124}">
      <dsp:nvSpPr>
        <dsp:cNvPr id="0" name=""/>
        <dsp:cNvSpPr/>
      </dsp:nvSpPr>
      <dsp:spPr>
        <a:xfrm>
          <a:off x="1184" y="936036"/>
          <a:ext cx="521964" cy="5219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59CC5-68DB-4937-A562-8A06A75A61BA}">
      <dsp:nvSpPr>
        <dsp:cNvPr id="0" name=""/>
        <dsp:cNvSpPr/>
      </dsp:nvSpPr>
      <dsp:spPr>
        <a:xfrm>
          <a:off x="1184" y="1523863"/>
          <a:ext cx="1491328" cy="8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GWP –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Water is ZERO</a:t>
          </a:r>
        </a:p>
      </dsp:txBody>
      <dsp:txXfrm>
        <a:off x="1184" y="1523863"/>
        <a:ext cx="1491328" cy="876049"/>
      </dsp:txXfrm>
    </dsp:sp>
    <dsp:sp modelId="{E508F492-2759-42A4-8FD5-A8788E08649E}">
      <dsp:nvSpPr>
        <dsp:cNvPr id="0" name=""/>
        <dsp:cNvSpPr/>
      </dsp:nvSpPr>
      <dsp:spPr>
        <a:xfrm>
          <a:off x="1184" y="2430547"/>
          <a:ext cx="1491328" cy="3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CF96-B84E-4701-844D-049757456F32}">
      <dsp:nvSpPr>
        <dsp:cNvPr id="0" name=""/>
        <dsp:cNvSpPr/>
      </dsp:nvSpPr>
      <dsp:spPr>
        <a:xfrm>
          <a:off x="1753495" y="936036"/>
          <a:ext cx="521964" cy="5219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1958F-B1BD-4E34-A580-B5EDBD620F35}">
      <dsp:nvSpPr>
        <dsp:cNvPr id="0" name=""/>
        <dsp:cNvSpPr/>
      </dsp:nvSpPr>
      <dsp:spPr>
        <a:xfrm>
          <a:off x="1753495" y="1523863"/>
          <a:ext cx="1491328" cy="8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ODP –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Water is ZERO</a:t>
          </a:r>
        </a:p>
      </dsp:txBody>
      <dsp:txXfrm>
        <a:off x="1753495" y="1523863"/>
        <a:ext cx="1491328" cy="876049"/>
      </dsp:txXfrm>
    </dsp:sp>
    <dsp:sp modelId="{61AE5A80-67F2-43AF-B214-C761912D646B}">
      <dsp:nvSpPr>
        <dsp:cNvPr id="0" name=""/>
        <dsp:cNvSpPr/>
      </dsp:nvSpPr>
      <dsp:spPr>
        <a:xfrm>
          <a:off x="1753495" y="2430547"/>
          <a:ext cx="1491328" cy="3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3D3D6-C3AD-4F23-A8CA-64B00F55D3FE}">
      <dsp:nvSpPr>
        <dsp:cNvPr id="0" name=""/>
        <dsp:cNvSpPr/>
      </dsp:nvSpPr>
      <dsp:spPr>
        <a:xfrm>
          <a:off x="3505805" y="936036"/>
          <a:ext cx="521964" cy="5219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67EF9-8E0D-49F2-A767-0F0ED863C155}">
      <dsp:nvSpPr>
        <dsp:cNvPr id="0" name=""/>
        <dsp:cNvSpPr/>
      </dsp:nvSpPr>
      <dsp:spPr>
        <a:xfrm>
          <a:off x="3505805" y="1523863"/>
          <a:ext cx="1491328" cy="8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Urban Heat Island effect – Water is ZERO</a:t>
          </a:r>
        </a:p>
      </dsp:txBody>
      <dsp:txXfrm>
        <a:off x="3505805" y="1523863"/>
        <a:ext cx="1491328" cy="876049"/>
      </dsp:txXfrm>
    </dsp:sp>
    <dsp:sp modelId="{96065414-CD9F-4BF6-A544-53ADE3ADA30F}">
      <dsp:nvSpPr>
        <dsp:cNvPr id="0" name=""/>
        <dsp:cNvSpPr/>
      </dsp:nvSpPr>
      <dsp:spPr>
        <a:xfrm>
          <a:off x="3505805" y="2430547"/>
          <a:ext cx="1491328" cy="3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538B1-3450-4166-AA3B-2216B5CF3523}">
      <dsp:nvSpPr>
        <dsp:cNvPr id="0" name=""/>
        <dsp:cNvSpPr/>
      </dsp:nvSpPr>
      <dsp:spPr>
        <a:xfrm>
          <a:off x="5258116" y="936036"/>
          <a:ext cx="521964" cy="5219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D1A6D-7DB9-4B49-9F09-A482CB01B0C1}">
      <dsp:nvSpPr>
        <dsp:cNvPr id="0" name=""/>
        <dsp:cNvSpPr/>
      </dsp:nvSpPr>
      <dsp:spPr>
        <a:xfrm>
          <a:off x="5258116" y="1523863"/>
          <a:ext cx="1491328" cy="8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Refrigerant – Contained in Factory-sealed circuits</a:t>
          </a:r>
        </a:p>
      </dsp:txBody>
      <dsp:txXfrm>
        <a:off x="5258116" y="1523863"/>
        <a:ext cx="1491328" cy="876049"/>
      </dsp:txXfrm>
    </dsp:sp>
    <dsp:sp modelId="{E94C514A-9515-4297-B17F-74ED8CD1EA07}">
      <dsp:nvSpPr>
        <dsp:cNvPr id="0" name=""/>
        <dsp:cNvSpPr/>
      </dsp:nvSpPr>
      <dsp:spPr>
        <a:xfrm>
          <a:off x="5258116" y="2430547"/>
          <a:ext cx="1491328" cy="3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F06A8-A24F-4DC9-8F08-079C9FC24594}">
      <dsp:nvSpPr>
        <dsp:cNvPr id="0" name=""/>
        <dsp:cNvSpPr/>
      </dsp:nvSpPr>
      <dsp:spPr>
        <a:xfrm>
          <a:off x="7010426" y="936036"/>
          <a:ext cx="521964" cy="5219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29913-C2BF-43FE-AB5A-049662334476}">
      <dsp:nvSpPr>
        <dsp:cNvPr id="0" name=""/>
        <dsp:cNvSpPr/>
      </dsp:nvSpPr>
      <dsp:spPr>
        <a:xfrm>
          <a:off x="7010426" y="1523863"/>
          <a:ext cx="1491328" cy="8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Efficiency is the purpose of hydronic systems</a:t>
          </a:r>
        </a:p>
      </dsp:txBody>
      <dsp:txXfrm>
        <a:off x="7010426" y="1523863"/>
        <a:ext cx="1491328" cy="876049"/>
      </dsp:txXfrm>
    </dsp:sp>
    <dsp:sp modelId="{F88B6206-DE61-4930-9846-4F700C0AF62E}">
      <dsp:nvSpPr>
        <dsp:cNvPr id="0" name=""/>
        <dsp:cNvSpPr/>
      </dsp:nvSpPr>
      <dsp:spPr>
        <a:xfrm>
          <a:off x="7010426" y="2430547"/>
          <a:ext cx="1491328" cy="3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ED382-3323-4B39-AFD1-707E823D0084}">
      <dsp:nvSpPr>
        <dsp:cNvPr id="0" name=""/>
        <dsp:cNvSpPr/>
      </dsp:nvSpPr>
      <dsp:spPr>
        <a:xfrm>
          <a:off x="8762737" y="936036"/>
          <a:ext cx="521964" cy="5219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23566-116A-4F21-9A78-397487A01940}">
      <dsp:nvSpPr>
        <dsp:cNvPr id="0" name=""/>
        <dsp:cNvSpPr/>
      </dsp:nvSpPr>
      <dsp:spPr>
        <a:xfrm>
          <a:off x="8762737" y="1523863"/>
          <a:ext cx="1491328" cy="87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Demand is managed by design</a:t>
          </a:r>
        </a:p>
      </dsp:txBody>
      <dsp:txXfrm>
        <a:off x="8762737" y="1523863"/>
        <a:ext cx="1491328" cy="876049"/>
      </dsp:txXfrm>
    </dsp:sp>
    <dsp:sp modelId="{5EE65CB3-9A79-4A75-9DBF-396AF878FC66}">
      <dsp:nvSpPr>
        <dsp:cNvPr id="0" name=""/>
        <dsp:cNvSpPr/>
      </dsp:nvSpPr>
      <dsp:spPr>
        <a:xfrm>
          <a:off x="8762737" y="2430547"/>
          <a:ext cx="1491328" cy="3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35FB9-2730-4C1D-8931-AC3DB7FD2925}">
      <dsp:nvSpPr>
        <dsp:cNvPr id="0" name=""/>
        <dsp:cNvSpPr/>
      </dsp:nvSpPr>
      <dsp:spPr>
        <a:xfrm rot="5400000">
          <a:off x="6309436" y="-2451471"/>
          <a:ext cx="1328267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“It Depends”</a:t>
          </a:r>
        </a:p>
      </dsp:txBody>
      <dsp:txXfrm rot="-5400000">
        <a:off x="3691890" y="230916"/>
        <a:ext cx="6498519" cy="1198585"/>
      </dsp:txXfrm>
    </dsp:sp>
    <dsp:sp modelId="{95FF44B9-6193-4972-B095-0B8FE95CBB10}">
      <dsp:nvSpPr>
        <dsp:cNvPr id="0" name=""/>
        <dsp:cNvSpPr/>
      </dsp:nvSpPr>
      <dsp:spPr>
        <a:xfrm>
          <a:off x="0" y="41"/>
          <a:ext cx="3691890" cy="1660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Typical response will be</a:t>
          </a:r>
        </a:p>
      </dsp:txBody>
      <dsp:txXfrm>
        <a:off x="81051" y="81092"/>
        <a:ext cx="3529788" cy="1498232"/>
      </dsp:txXfrm>
    </dsp:sp>
    <dsp:sp modelId="{4D161EC7-69C7-47AB-9B3E-712986E6F80F}">
      <dsp:nvSpPr>
        <dsp:cNvPr id="0" name=""/>
        <dsp:cNvSpPr/>
      </dsp:nvSpPr>
      <dsp:spPr>
        <a:xfrm rot="5400000">
          <a:off x="6309436" y="-708120"/>
          <a:ext cx="1328267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BUT first – what do you want?</a:t>
          </a:r>
        </a:p>
      </dsp:txBody>
      <dsp:txXfrm rot="-5400000">
        <a:off x="3691890" y="1974267"/>
        <a:ext cx="6498519" cy="1198585"/>
      </dsp:txXfrm>
    </dsp:sp>
    <dsp:sp modelId="{EF8C1085-9265-4B3B-B587-75E86AC0B7C8}">
      <dsp:nvSpPr>
        <dsp:cNvPr id="0" name=""/>
        <dsp:cNvSpPr/>
      </dsp:nvSpPr>
      <dsp:spPr>
        <a:xfrm>
          <a:off x="0" y="1743392"/>
          <a:ext cx="3691890" cy="1660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Our goal is to help with direction to the team or individual </a:t>
          </a:r>
        </a:p>
      </dsp:txBody>
      <dsp:txXfrm>
        <a:off x="81051" y="1824443"/>
        <a:ext cx="3529788" cy="1498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A0F4A-0AA4-40E1-BEF8-B0909FFAACD8}">
      <dsp:nvSpPr>
        <dsp:cNvPr id="0" name=""/>
        <dsp:cNvSpPr/>
      </dsp:nvSpPr>
      <dsp:spPr>
        <a:xfrm>
          <a:off x="0" y="1722"/>
          <a:ext cx="387257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AE536-64EC-47F0-972B-71ED934D1228}">
      <dsp:nvSpPr>
        <dsp:cNvPr id="0" name=""/>
        <dsp:cNvSpPr/>
      </dsp:nvSpPr>
      <dsp:spPr>
        <a:xfrm>
          <a:off x="0" y="1722"/>
          <a:ext cx="3872576" cy="117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Where is it?</a:t>
          </a:r>
        </a:p>
      </dsp:txBody>
      <dsp:txXfrm>
        <a:off x="0" y="1722"/>
        <a:ext cx="3872576" cy="1174660"/>
      </dsp:txXfrm>
    </dsp:sp>
    <dsp:sp modelId="{0BD1C895-77AC-4EBD-8342-7B1A612F33D0}">
      <dsp:nvSpPr>
        <dsp:cNvPr id="0" name=""/>
        <dsp:cNvSpPr/>
      </dsp:nvSpPr>
      <dsp:spPr>
        <a:xfrm>
          <a:off x="0" y="1176383"/>
          <a:ext cx="387257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C75C44-BD09-43E3-BF4C-4BB1978FA9FB}">
      <dsp:nvSpPr>
        <dsp:cNvPr id="0" name=""/>
        <dsp:cNvSpPr/>
      </dsp:nvSpPr>
      <dsp:spPr>
        <a:xfrm>
          <a:off x="0" y="1176383"/>
          <a:ext cx="3872576" cy="117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How big is it?</a:t>
          </a:r>
        </a:p>
      </dsp:txBody>
      <dsp:txXfrm>
        <a:off x="0" y="1176383"/>
        <a:ext cx="3872576" cy="1174660"/>
      </dsp:txXfrm>
    </dsp:sp>
    <dsp:sp modelId="{0F127AA9-8BE1-4D0A-8DA9-503248A02013}">
      <dsp:nvSpPr>
        <dsp:cNvPr id="0" name=""/>
        <dsp:cNvSpPr/>
      </dsp:nvSpPr>
      <dsp:spPr>
        <a:xfrm>
          <a:off x="0" y="2351043"/>
          <a:ext cx="387257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020EFC-0EA8-4958-B817-5C7727A58780}">
      <dsp:nvSpPr>
        <dsp:cNvPr id="0" name=""/>
        <dsp:cNvSpPr/>
      </dsp:nvSpPr>
      <dsp:spPr>
        <a:xfrm>
          <a:off x="0" y="2351043"/>
          <a:ext cx="3872576" cy="117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utilities are available – COST?</a:t>
          </a:r>
        </a:p>
      </dsp:txBody>
      <dsp:txXfrm>
        <a:off x="0" y="2351043"/>
        <a:ext cx="3872576" cy="1174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67590-4FD3-4248-9795-C9ED6E36AA99}">
      <dsp:nvSpPr>
        <dsp:cNvPr id="0" name=""/>
        <dsp:cNvSpPr/>
      </dsp:nvSpPr>
      <dsp:spPr>
        <a:xfrm>
          <a:off x="0" y="582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50390-5D2D-45C4-9E50-5E650857E99E}">
      <dsp:nvSpPr>
        <dsp:cNvPr id="0" name=""/>
        <dsp:cNvSpPr/>
      </dsp:nvSpPr>
      <dsp:spPr>
        <a:xfrm>
          <a:off x="412052" y="307067"/>
          <a:ext cx="749186" cy="749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D84D7-8A7F-4BDE-BFA9-41274D4132BC}">
      <dsp:nvSpPr>
        <dsp:cNvPr id="0" name=""/>
        <dsp:cNvSpPr/>
      </dsp:nvSpPr>
      <dsp:spPr>
        <a:xfrm>
          <a:off x="1573291" y="582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if you had an HVAC Wizard?</a:t>
          </a:r>
        </a:p>
      </dsp:txBody>
      <dsp:txXfrm>
        <a:off x="1573291" y="582"/>
        <a:ext cx="4617167" cy="1362156"/>
      </dsp:txXfrm>
    </dsp:sp>
    <dsp:sp modelId="{08991FAE-995A-4B0F-B968-4328FDA6598B}">
      <dsp:nvSpPr>
        <dsp:cNvPr id="0" name=""/>
        <dsp:cNvSpPr/>
      </dsp:nvSpPr>
      <dsp:spPr>
        <a:xfrm>
          <a:off x="0" y="1703278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8200E-AD9C-4FA7-BC15-B8A86FE0C40E}">
      <dsp:nvSpPr>
        <dsp:cNvPr id="0" name=""/>
        <dsp:cNvSpPr/>
      </dsp:nvSpPr>
      <dsp:spPr>
        <a:xfrm>
          <a:off x="412052" y="2009763"/>
          <a:ext cx="749186" cy="749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16033-D5CB-49C2-BB4C-0CCC9C0C5727}">
      <dsp:nvSpPr>
        <dsp:cNvPr id="0" name=""/>
        <dsp:cNvSpPr/>
      </dsp:nvSpPr>
      <dsp:spPr>
        <a:xfrm>
          <a:off x="1573291" y="1703278"/>
          <a:ext cx="2785706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Multiple Wizards:</a:t>
          </a:r>
        </a:p>
      </dsp:txBody>
      <dsp:txXfrm>
        <a:off x="1573291" y="1703278"/>
        <a:ext cx="2785706" cy="1362156"/>
      </dsp:txXfrm>
    </dsp:sp>
    <dsp:sp modelId="{AC742CAF-32CE-449D-B8FC-9B3573379AC1}">
      <dsp:nvSpPr>
        <dsp:cNvPr id="0" name=""/>
        <dsp:cNvSpPr/>
      </dsp:nvSpPr>
      <dsp:spPr>
        <a:xfrm>
          <a:off x="4358997" y="1703278"/>
          <a:ext cx="1831461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Building Type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HVAC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     system type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Cost Estimating</a:t>
          </a:r>
        </a:p>
      </dsp:txBody>
      <dsp:txXfrm>
        <a:off x="4358997" y="1703278"/>
        <a:ext cx="1831461" cy="1362156"/>
      </dsp:txXfrm>
    </dsp:sp>
    <dsp:sp modelId="{B204648B-55F4-41A8-A835-72CDF7A8F076}">
      <dsp:nvSpPr>
        <dsp:cNvPr id="0" name=""/>
        <dsp:cNvSpPr/>
      </dsp:nvSpPr>
      <dsp:spPr>
        <a:xfrm>
          <a:off x="0" y="3405974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7DA61-0E4A-4086-9B7E-53867249E1DE}">
      <dsp:nvSpPr>
        <dsp:cNvPr id="0" name=""/>
        <dsp:cNvSpPr/>
      </dsp:nvSpPr>
      <dsp:spPr>
        <a:xfrm>
          <a:off x="412052" y="3712459"/>
          <a:ext cx="749186" cy="749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EBC1F-49C2-4BFA-8627-E3B23F695A70}">
      <dsp:nvSpPr>
        <dsp:cNvPr id="0" name=""/>
        <dsp:cNvSpPr/>
      </dsp:nvSpPr>
      <dsp:spPr>
        <a:xfrm>
          <a:off x="1573291" y="3405974"/>
          <a:ext cx="2785706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TOOL – software where you enter</a:t>
          </a:r>
        </a:p>
      </dsp:txBody>
      <dsp:txXfrm>
        <a:off x="1573291" y="3405974"/>
        <a:ext cx="2785706" cy="1362156"/>
      </dsp:txXfrm>
    </dsp:sp>
    <dsp:sp modelId="{09E5B181-188F-4C6E-A618-C63216695B9E}">
      <dsp:nvSpPr>
        <dsp:cNvPr id="0" name=""/>
        <dsp:cNvSpPr/>
      </dsp:nvSpPr>
      <dsp:spPr>
        <a:xfrm>
          <a:off x="4358997" y="3405974"/>
          <a:ext cx="1831461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“KNOWNS”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And click “GO”</a:t>
          </a:r>
        </a:p>
      </dsp:txBody>
      <dsp:txXfrm>
        <a:off x="4358997" y="3405974"/>
        <a:ext cx="1831461" cy="1362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75D28-DB2A-44A5-8C14-06D6AF88F842}">
      <dsp:nvSpPr>
        <dsp:cNvPr id="0" name=""/>
        <dsp:cNvSpPr/>
      </dsp:nvSpPr>
      <dsp:spPr>
        <a:xfrm>
          <a:off x="4506" y="125539"/>
          <a:ext cx="3940860" cy="3152688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25" tIns="35560" rIns="556099" bIns="355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Reclaim – the heat you are wasting with air-cooled unitary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Central Hydronic Systems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The power you bought in cooling is reclaimed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The power is yours - use 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If you are heating water for HVAC or Domestic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You just turned electrification into decarbonization</a:t>
          </a:r>
        </a:p>
      </dsp:txBody>
      <dsp:txXfrm>
        <a:off x="4506" y="125539"/>
        <a:ext cx="3546774" cy="3152688"/>
      </dsp:txXfrm>
    </dsp:sp>
    <dsp:sp modelId="{1C898959-02ED-47F7-971F-C7FC29BBBEA2}">
      <dsp:nvSpPr>
        <dsp:cNvPr id="0" name=""/>
        <dsp:cNvSpPr/>
      </dsp:nvSpPr>
      <dsp:spPr>
        <a:xfrm>
          <a:off x="3157194" y="125539"/>
          <a:ext cx="3940860" cy="3152688"/>
        </a:xfrm>
        <a:prstGeom prst="chevron">
          <a:avLst>
            <a:gd name="adj" fmla="val 25000"/>
          </a:avLst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25" tIns="43180" rIns="139025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“Electrification and decarb”  - less at source and site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Legislated does not affect you if gas is not in the street or fuel is NOT delivered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Electrification can affect you if your building uses fossil fuel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Service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Distribution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 Grid capability and reliability</a:t>
          </a:r>
        </a:p>
      </dsp:txBody>
      <dsp:txXfrm>
        <a:off x="3945366" y="125539"/>
        <a:ext cx="2364516" cy="3152688"/>
      </dsp:txXfrm>
    </dsp:sp>
    <dsp:sp modelId="{E4C6E910-5BED-4972-B3C3-3E478AB91C84}">
      <dsp:nvSpPr>
        <dsp:cNvPr id="0" name=""/>
        <dsp:cNvSpPr/>
      </dsp:nvSpPr>
      <dsp:spPr>
        <a:xfrm>
          <a:off x="6309883" y="125539"/>
          <a:ext cx="3940860" cy="3152688"/>
        </a:xfrm>
        <a:prstGeom prst="chevron">
          <a:avLst>
            <a:gd name="adj" fmla="val 2500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25" tIns="43180" rIns="139025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Either or Both –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THE key is use less – environmental responsibility</a:t>
          </a:r>
        </a:p>
      </dsp:txBody>
      <dsp:txXfrm>
        <a:off x="7098055" y="125539"/>
        <a:ext cx="2364516" cy="3152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6B9B7-81DC-44BC-A19F-11C83F114022}">
      <dsp:nvSpPr>
        <dsp:cNvPr id="0" name=""/>
        <dsp:cNvSpPr/>
      </dsp:nvSpPr>
      <dsp:spPr>
        <a:xfrm>
          <a:off x="0" y="35061"/>
          <a:ext cx="1025525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Hydronic Central Systems</a:t>
          </a:r>
        </a:p>
      </dsp:txBody>
      <dsp:txXfrm>
        <a:off x="22246" y="57307"/>
        <a:ext cx="10210758" cy="411223"/>
      </dsp:txXfrm>
    </dsp:sp>
    <dsp:sp modelId="{337C3502-5EF6-40AB-A2AD-8A65BFB4F7AF}">
      <dsp:nvSpPr>
        <dsp:cNvPr id="0" name=""/>
        <dsp:cNvSpPr/>
      </dsp:nvSpPr>
      <dsp:spPr>
        <a:xfrm>
          <a:off x="0" y="490776"/>
          <a:ext cx="1025525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0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Otherwise, it is gone</a:t>
          </a:r>
        </a:p>
      </dsp:txBody>
      <dsp:txXfrm>
        <a:off x="0" y="490776"/>
        <a:ext cx="10255250" cy="314640"/>
      </dsp:txXfrm>
    </dsp:sp>
    <dsp:sp modelId="{1612315C-6F3A-4466-AFF9-541DE35644AD}">
      <dsp:nvSpPr>
        <dsp:cNvPr id="0" name=""/>
        <dsp:cNvSpPr/>
      </dsp:nvSpPr>
      <dsp:spPr>
        <a:xfrm>
          <a:off x="0" y="805416"/>
          <a:ext cx="10255250" cy="455715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Benefits – Energy Efficiency and the Environment</a:t>
          </a:r>
        </a:p>
      </dsp:txBody>
      <dsp:txXfrm>
        <a:off x="22246" y="827662"/>
        <a:ext cx="10210758" cy="411223"/>
      </dsp:txXfrm>
    </dsp:sp>
    <dsp:sp modelId="{06E4FE09-806C-42B7-AC9D-D731CB9674EB}">
      <dsp:nvSpPr>
        <dsp:cNvPr id="0" name=""/>
        <dsp:cNvSpPr/>
      </dsp:nvSpPr>
      <dsp:spPr>
        <a:xfrm>
          <a:off x="0" y="1261131"/>
          <a:ext cx="10255250" cy="165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0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Hydronic cooling is 30-40% more efficient than air-cooled product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Even when made by the same manufacturer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May be 70% more efficient than old equipment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Reduces cost and use of “NEW” fuel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There is no addition to “urban heat island effect”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The GWP of water is ZERO, there is no ozone depletion factor</a:t>
          </a:r>
        </a:p>
      </dsp:txBody>
      <dsp:txXfrm>
        <a:off x="0" y="1261131"/>
        <a:ext cx="10255250" cy="1651859"/>
      </dsp:txXfrm>
    </dsp:sp>
    <dsp:sp modelId="{078FD354-3FE8-4204-8D43-2504ACE092E8}">
      <dsp:nvSpPr>
        <dsp:cNvPr id="0" name=""/>
        <dsp:cNvSpPr/>
      </dsp:nvSpPr>
      <dsp:spPr>
        <a:xfrm>
          <a:off x="0" y="2912991"/>
          <a:ext cx="10255250" cy="455715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Primary benefit – Take control of HVAC and Water Heating at the lowest Cost</a:t>
          </a:r>
        </a:p>
      </dsp:txBody>
      <dsp:txXfrm>
        <a:off x="22246" y="2935237"/>
        <a:ext cx="1021075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1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0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4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67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6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3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3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1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3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1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7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7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7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06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7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5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3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0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48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67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75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64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3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39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12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3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7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0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3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96C54F-6C8C-4352-AC04-562A86A9D404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DE543A-D4A0-444F-A00A-593B3685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hvac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a-c.org/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6.png"/><Relationship Id="rId10" Type="http://schemas.microsoft.com/office/2007/relationships/diagramDrawing" Target="../diagrams/drawing3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3BE87B-D7FD-4BF3-A7BC-511F52252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3973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589C21-CEDE-4D90-AC85-6E43B68D1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3449715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4121EC-0ADD-45C0-85F0-D49F67A3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2F012F-0680-4AEC-9884-BA712ED2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5CEDFE-9EC8-436B-AE10-F85A84778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C70031-55D8-483B-8452-A6B809D0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4F1E16-B0BE-4400-9A10-95BB1D52C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73F27C-376E-4A87-AE0E-7E5C36F5B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8"/>
            <a:ext cx="6159273" cy="4495801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Hydronic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E2051-40BC-49D3-9E94-3F4474240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71" y="685798"/>
            <a:ext cx="2502578" cy="449580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electrification and decarbonization</a:t>
            </a:r>
          </a:p>
        </p:txBody>
      </p:sp>
    </p:spTree>
    <p:extLst>
      <p:ext uri="{BB962C8B-B14F-4D97-AF65-F5344CB8AC3E}">
        <p14:creationId xmlns:p14="http://schemas.microsoft.com/office/powerpoint/2010/main" val="252107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2DE35-ACA5-4397-9143-4AA4A245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Building Type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68BF-E834-42AA-92F8-0DB134E3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the Owner’s Requirements?</a:t>
            </a:r>
          </a:p>
          <a:p>
            <a:r>
              <a:rPr lang="en-US" dirty="0">
                <a:solidFill>
                  <a:schemeClr val="tx1"/>
                </a:solidFill>
              </a:rPr>
              <a:t> Your requirements?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People Comfort and security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IAQ and IEQ – difference?  A= air;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 E = environment (total building)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Building and equipment conditioning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Deliverables – Comfort to control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Return on Investment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Resilience and Sustainability</a:t>
            </a:r>
          </a:p>
          <a:p>
            <a:r>
              <a:rPr lang="en-US" dirty="0">
                <a:solidFill>
                  <a:schemeClr val="tx1"/>
                </a:solidFill>
              </a:rPr>
              <a:t>Above together determine – “LOADS”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your concern</a:t>
            </a:r>
          </a:p>
          <a:p>
            <a:r>
              <a:rPr lang="en-US" dirty="0">
                <a:solidFill>
                  <a:schemeClr val="tx1"/>
                </a:solidFill>
              </a:rPr>
              <a:t>Indicates some System requirements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are the choices?</a:t>
            </a:r>
          </a:p>
        </p:txBody>
      </p:sp>
    </p:spTree>
    <p:extLst>
      <p:ext uri="{BB962C8B-B14F-4D97-AF65-F5344CB8AC3E}">
        <p14:creationId xmlns:p14="http://schemas.microsoft.com/office/powerpoint/2010/main" val="216360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E5EC0-6D27-4D1B-A72F-7E081733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19" y="685800"/>
            <a:ext cx="3705269" cy="53085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Hydronic Systems deliver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8E1-7BA8-4CD1-8F0C-DC2A2CA9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553" y="685800"/>
            <a:ext cx="4754563" cy="5410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primary goal gets back to Energy Efficiency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is not OK to waste renewables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is not OK to not meet owner requirements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is not OK to try and make one solution fit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is not OK to use more energy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The Hydronic System solution has always been about using less energy – electric or fossil fuel</a:t>
            </a:r>
          </a:p>
          <a:p>
            <a:r>
              <a:rPr lang="en-US" sz="1800" dirty="0">
                <a:solidFill>
                  <a:srgbClr val="FFFFFF"/>
                </a:solidFill>
              </a:rPr>
              <a:t>Hydronic Systems are more than radiant floors or radiators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9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EA5BA-624D-4647-BFF8-37784D92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So, what can a hydronic system do?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546BC-7252-4CF9-B544-F40BC528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006" y="1049693"/>
            <a:ext cx="4878959" cy="46037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First, they can be all electric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Water source heat pumps and reversing chillers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Reliable and capable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Not new concept but more OPTIONS</a:t>
            </a:r>
          </a:p>
          <a:p>
            <a:pPr lvl="3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a lot of new product</a:t>
            </a:r>
          </a:p>
          <a:p>
            <a:pPr lvl="3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A hydronic central system with central or unitary choices</a:t>
            </a:r>
          </a:p>
          <a:p>
            <a:pPr lvl="3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Boiler and New Adiabatic tower</a:t>
            </a:r>
          </a:p>
          <a:p>
            <a:pPr lvl="3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 100% ground source to hybrids</a:t>
            </a:r>
          </a:p>
          <a:p>
            <a:pPr lvl="3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District Ambient temperature Loops or community renewables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Electric boilers and new gas boilers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Staging and controls, backup?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Hydronic Systems are designed for low energy use 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and the budget</a:t>
            </a:r>
          </a:p>
        </p:txBody>
      </p:sp>
    </p:spTree>
    <p:extLst>
      <p:ext uri="{BB962C8B-B14F-4D97-AF65-F5344CB8AC3E}">
        <p14:creationId xmlns:p14="http://schemas.microsoft.com/office/powerpoint/2010/main" val="273352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369CE7-43AA-471F-95B4-FFF16EC9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“talk” about CHOICES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862C125-BF53-4A83-9A55-12E3B1455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776862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13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D406-3CB3-414B-8E07-DB2E3E8E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 Tool that shows Answers</a:t>
            </a:r>
            <a:br>
              <a:rPr lang="en-US" dirty="0"/>
            </a:br>
            <a:r>
              <a:rPr lang="en-US" dirty="0"/>
              <a:t>and the Questions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F1E2-6AB9-4C69-BBE2-BD593BF7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1" y="685799"/>
            <a:ext cx="6711291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What questions?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Building size, where located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Program makes assumptions for your team to change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Totally confidential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Anyone can do it – download and click on “GO”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4 Typical HVAC systems – a wizard to 30 systems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All the components by type and efficiency ratings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Loads per square foot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Each System output shows what selected and 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329671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1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AD23C-0A33-4445-8EF3-E6B8DC36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219" y="2146145"/>
            <a:ext cx="3971902" cy="3028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“GO” shows you 9 color reports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Gives you a template for budgeting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Compares multiple systems instantly</a:t>
            </a:r>
            <a:br>
              <a:rPr lang="en-US" sz="2600" dirty="0"/>
            </a:br>
            <a:br>
              <a:rPr lang="en-US" sz="2600" dirty="0"/>
            </a:br>
            <a:r>
              <a:rPr lang="en-US" sz="2600" b="1" dirty="0"/>
              <a:t>Allows all components in system to be electric</a:t>
            </a:r>
            <a:br>
              <a:rPr lang="en-US" sz="2600" b="1" dirty="0"/>
            </a:br>
            <a:r>
              <a:rPr lang="en-US" sz="2600" b="1" dirty="0"/>
              <a:t>	monthly</a:t>
            </a:r>
            <a:br>
              <a:rPr lang="en-US" sz="2600" b="1" dirty="0"/>
            </a:br>
            <a:r>
              <a:rPr lang="en-US" sz="2600" b="1" dirty="0"/>
              <a:t>	annually</a:t>
            </a:r>
            <a:br>
              <a:rPr lang="en-US" sz="2600" b="1" dirty="0"/>
            </a:br>
            <a:r>
              <a:rPr lang="en-US" sz="2600" b="1" dirty="0"/>
              <a:t>	Life Cycle Cost</a:t>
            </a:r>
          </a:p>
        </p:txBody>
      </p:sp>
      <p:sp>
        <p:nvSpPr>
          <p:cNvPr id="37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B91FDB-421D-4557-8E11-5A61DFFE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4" r="14880" b="-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42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5BEE1-4017-4BDE-976F-0FB7D9C1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The purpose of the Building Wizard is a place to “Start</a:t>
            </a:r>
            <a:r>
              <a:rPr lang="en-US" sz="2400" dirty="0"/>
              <a:t>”</a:t>
            </a:r>
          </a:p>
        </p:txBody>
      </p:sp>
      <p:sp>
        <p:nvSpPr>
          <p:cNvPr id="30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2938D5-CDE4-467C-A19F-24EACAC13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79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C41AB-B4F6-4613-8BB4-21342F8867F7}"/>
              </a:ext>
            </a:extLst>
          </p:cNvPr>
          <p:cNvSpPr txBox="1"/>
          <p:nvPr/>
        </p:nvSpPr>
        <p:spPr>
          <a:xfrm>
            <a:off x="7532710" y="1822449"/>
            <a:ext cx="3962604" cy="30702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You entered “knowns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The program defaults everything else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The output is a “start”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Almost everything is changeable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Tutorials at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hlinkClick r:id="rId3"/>
              </a:rPr>
              <a:t>www.besthvac.org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– free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Why did HIA-C provide this program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Hydronic systems are all about choice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We welcome comparisons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There is no single answer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Because of Hydronic System advantage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175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79C4C-5279-440E-9FF3-7E94FAB2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383794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Hydronic System advantages</a:t>
            </a:r>
          </a:p>
        </p:txBody>
      </p:sp>
      <p:sp>
        <p:nvSpPr>
          <p:cNvPr id="38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A818A6-AB3A-4384-9C78-BDD47DD99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79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D60F2-17A7-460C-B226-B8089DC70CFF}"/>
              </a:ext>
            </a:extLst>
          </p:cNvPr>
          <p:cNvSpPr txBox="1"/>
          <p:nvPr/>
        </p:nvSpPr>
        <p:spPr>
          <a:xfrm>
            <a:off x="7531787" y="1655231"/>
            <a:ext cx="4401143" cy="30702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HVAC and Water heating at lowest COST$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	System cost is made up of 3 primary 	functions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</a:rPr>
              <a:t>The Central System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reduces Horsepower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Hydronic Components use less fuel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Technically and as applied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Capability and control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	Whole building logic – to zone logic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</a:rPr>
              <a:t>Distribution System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Btu’s move in pipe at the lowest cost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at 10% of options like duct or refrigerant 	tubing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</a:rPr>
              <a:t>Terminal System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– multiple options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The Central Plant delivers the efficiency 	purchased and maintains performance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339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52642-6DC3-4273-BB8C-23667B89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Electrification</a:t>
            </a:r>
            <a:br>
              <a:rPr lang="en-US" sz="4400" dirty="0"/>
            </a:br>
            <a:r>
              <a:rPr lang="en-US" sz="4400" dirty="0"/>
              <a:t>Is cooling</a:t>
            </a:r>
            <a:br>
              <a:rPr lang="en-US" sz="4400" dirty="0"/>
            </a:br>
            <a:r>
              <a:rPr lang="en-US" sz="4400" dirty="0"/>
              <a:t> an answer</a:t>
            </a:r>
            <a:br>
              <a:rPr lang="en-US" sz="4400" dirty="0"/>
            </a:br>
            <a:r>
              <a:rPr lang="en-US" sz="4400" dirty="0"/>
              <a:t> to heating?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 problem with decarb is</a:t>
            </a:r>
            <a:br>
              <a:rPr lang="en-US" sz="4400" dirty="0"/>
            </a:br>
            <a:r>
              <a:rPr lang="en-US" sz="4400" dirty="0"/>
              <a:t>Water heating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F9AF-23CD-4165-8BC2-1BD702AE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5037614" cy="46037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Energy efficiency</a:t>
            </a:r>
          </a:p>
          <a:p>
            <a:r>
              <a:rPr lang="en-US" dirty="0">
                <a:solidFill>
                  <a:schemeClr val="tx1"/>
                </a:solidFill>
              </a:rPr>
              <a:t>Grid management</a:t>
            </a:r>
          </a:p>
          <a:p>
            <a:r>
              <a:rPr lang="en-US" dirty="0">
                <a:solidFill>
                  <a:schemeClr val="tx1"/>
                </a:solidFill>
              </a:rPr>
              <a:t>Environmentally responsible</a:t>
            </a:r>
          </a:p>
          <a:p>
            <a:r>
              <a:rPr lang="en-US" dirty="0">
                <a:solidFill>
                  <a:schemeClr val="tx1"/>
                </a:solidFill>
              </a:rPr>
              <a:t>No cost penalty – or minimized</a:t>
            </a:r>
          </a:p>
          <a:p>
            <a:r>
              <a:rPr lang="en-US" dirty="0">
                <a:solidFill>
                  <a:schemeClr val="tx1"/>
                </a:solidFill>
              </a:rPr>
              <a:t>Hydronic central system addresses all the above in cooling</a:t>
            </a:r>
          </a:p>
          <a:p>
            <a:r>
              <a:rPr lang="en-US" dirty="0">
                <a:solidFill>
                  <a:schemeClr val="tx1"/>
                </a:solidFill>
              </a:rPr>
              <a:t>Hybrid solutions and Thermal Opportunities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AND Heating</a:t>
            </a:r>
          </a:p>
        </p:txBody>
      </p:sp>
    </p:spTree>
    <p:extLst>
      <p:ext uri="{BB962C8B-B14F-4D97-AF65-F5344CB8AC3E}">
        <p14:creationId xmlns:p14="http://schemas.microsoft.com/office/powerpoint/2010/main" val="169033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2FF42-59F7-48CC-A080-580C865D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 fontScale="90000"/>
          </a:bodyPr>
          <a:lstStyle/>
          <a:p>
            <a:pPr algn="r"/>
            <a:r>
              <a:rPr lang="en-US" sz="5200" dirty="0"/>
              <a:t>Cooling</a:t>
            </a:r>
            <a:br>
              <a:rPr lang="en-US" sz="5200" dirty="0"/>
            </a:br>
            <a:r>
              <a:rPr lang="en-US" sz="5200" dirty="0"/>
              <a:t> </a:t>
            </a:r>
            <a:r>
              <a:rPr lang="en-US" sz="4000" dirty="0"/>
              <a:t>we take for granted as Electricity</a:t>
            </a:r>
            <a:br>
              <a:rPr lang="en-US" sz="4000" dirty="0"/>
            </a:br>
            <a:r>
              <a:rPr lang="en-US" sz="4000" dirty="0"/>
              <a:t>or, what about-</a:t>
            </a:r>
            <a:br>
              <a:rPr lang="en-US" sz="4000" dirty="0"/>
            </a:br>
            <a:r>
              <a:rPr lang="en-US" sz="4000" dirty="0"/>
              <a:t>“Thermal Opportunities”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ADD3-1331-42AA-899A-0954F8E4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about heating?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Electric boilers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Solar thermal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investment in technology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District solutions</a:t>
            </a:r>
          </a:p>
          <a:p>
            <a:r>
              <a:rPr lang="en-US" dirty="0">
                <a:solidFill>
                  <a:schemeClr val="tx1"/>
                </a:solidFill>
              </a:rPr>
              <a:t>But I have natural gas and I like the costs and performance</a:t>
            </a:r>
          </a:p>
          <a:p>
            <a:r>
              <a:rPr lang="en-US" dirty="0">
                <a:solidFill>
                  <a:schemeClr val="tx1"/>
                </a:solidFill>
              </a:rPr>
              <a:t>Decarbonization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means use less or is it none?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let’s look at some options to decarb…</a:t>
            </a:r>
          </a:p>
        </p:txBody>
      </p:sp>
    </p:spTree>
    <p:extLst>
      <p:ext uri="{BB962C8B-B14F-4D97-AF65-F5344CB8AC3E}">
        <p14:creationId xmlns:p14="http://schemas.microsoft.com/office/powerpoint/2010/main" val="86736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CAC68-B549-408B-9F24-97A33BA7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19" y="685800"/>
            <a:ext cx="3705269" cy="53085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Hydronic systems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– By design + hybrid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BD61-27A1-4A7E-9033-6A6DEA71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552" y="685800"/>
            <a:ext cx="5482521" cy="5410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Central plants have multiple advantages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Diversity – it means not everything “runs” at the same time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means there is less “purchased” horsepower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The issues of electric service and distribution are addressed by design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The owner has choice to match their requirements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Commercial Buildings are Complex</a:t>
            </a:r>
          </a:p>
          <a:p>
            <a:r>
              <a:rPr lang="en-US" sz="1800" dirty="0">
                <a:solidFill>
                  <a:srgbClr val="FFFFFF"/>
                </a:solidFill>
              </a:rPr>
              <a:t>Hydronic systems do not lose capacity due to “Climate Change”</a:t>
            </a:r>
          </a:p>
        </p:txBody>
      </p:sp>
    </p:spTree>
    <p:extLst>
      <p:ext uri="{BB962C8B-B14F-4D97-AF65-F5344CB8AC3E}">
        <p14:creationId xmlns:p14="http://schemas.microsoft.com/office/powerpoint/2010/main" val="1383276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6E55F-57C8-4D90-98B5-6435DCD7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the by-product of “cooling”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7E93-DCB1-463D-81D3-7C561A0E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It is the heat removed from the building plus?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Plus + plus what?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The compressor energy consumption is part of the heat rejected in cooling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It is part of the reason for “Urban Heat Island Effect”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It is why higher efficiency cooling is important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The building heat is the load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The plus, is directly a product of cooling compressor efficiency</a:t>
            </a:r>
          </a:p>
          <a:p>
            <a:pPr lvl="1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Opportunity – “Cooling as an answer to heating”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Hydronic systems use less compressor energy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Hydronic systems provide the opportunity to recover the “HEAT”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Not a separate system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Not just HVAC but water heating as well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Not just a zone – the whole building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Not just a building but multiple buildings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1"/>
                </a:solidFill>
              </a:rPr>
              <a:t> – District ATL’s – Environmental Neighborhoods</a:t>
            </a:r>
          </a:p>
        </p:txBody>
      </p:sp>
    </p:spTree>
    <p:extLst>
      <p:ext uri="{BB962C8B-B14F-4D97-AF65-F5344CB8AC3E}">
        <p14:creationId xmlns:p14="http://schemas.microsoft.com/office/powerpoint/2010/main" val="380177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D0F90-3407-49CB-A8B2-0297391F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First use less – and What about heating?  </a:t>
            </a:r>
            <a:r>
              <a:rPr lang="en-US" sz="2000" dirty="0">
                <a:solidFill>
                  <a:srgbClr val="FFFFFF"/>
                </a:solidFill>
              </a:rPr>
              <a:t>Heating water is a barrier to electrification – Hydronic Systems enable Decarbonization Multiple ways.</a:t>
            </a:r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4D4837-53CD-41B3-900E-0AE1049CE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702348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84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BD501-5DF4-4543-80D4-D6F7C1C77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1" t="54309" r="34566" b="19976"/>
          <a:stretch/>
        </p:blipFill>
        <p:spPr>
          <a:xfrm>
            <a:off x="3013788" y="4365853"/>
            <a:ext cx="5262465" cy="1698171"/>
          </a:xfrm>
          <a:prstGeom prst="rect">
            <a:avLst/>
          </a:prstGeom>
        </p:spPr>
      </p:pic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85DEE5-A00F-49FD-BB0C-0678EC5EE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46869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53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6EE65-5714-40BB-877A-A6B6908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19" y="685800"/>
            <a:ext cx="3705269" cy="53085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Hydronic System –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tried and True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More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B229B-7230-4701-A57F-F2E56CDB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553" y="685800"/>
            <a:ext cx="4754563" cy="541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variable and lift – strategies for both heating and cooling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integration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ventilation, humidity control and filtration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cross contamination of air flow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individual space air flow direction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system to fit activity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energy sharing – community renewables and thermal opportunities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system life – without it there is no ROI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competition and long-term costs – forward and backward compatibility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resilience – requires options and choice - proprietary kills resilience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the budget – Owner requirements first, system capability to perform and choices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about demand control - predictability is control of variables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about sustainability and reducing the use of refrigerant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Let’s talk about district solutions and energy efficiency for all</a:t>
            </a:r>
          </a:p>
        </p:txBody>
      </p:sp>
    </p:spTree>
    <p:extLst>
      <p:ext uri="{BB962C8B-B14F-4D97-AF65-F5344CB8AC3E}">
        <p14:creationId xmlns:p14="http://schemas.microsoft.com/office/powerpoint/2010/main" val="200204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3D743-28B2-4FC7-A27D-B83A3EB5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1269872"/>
            <a:ext cx="5114994" cy="460374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Hydronic Solutions</a:t>
            </a:r>
            <a:br>
              <a:rPr lang="en-US" sz="4400" dirty="0"/>
            </a:br>
            <a:r>
              <a:rPr lang="en-US" sz="4400" dirty="0"/>
              <a:t>The NEW concepts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Visit the Hydronic University</a:t>
            </a:r>
            <a:br>
              <a:rPr lang="en-US" sz="4400" dirty="0"/>
            </a:br>
            <a:r>
              <a:rPr lang="en-US" sz="4400" i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www.hia-C.org</a:t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C7E5-1A68-4EEE-AF6A-0B0268B1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51924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PIPE – fast and furious forever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PUMPS – smart and a choice for every need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Systems – designed to deliver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All about delivering the requirements of the owner at the lowest cost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Faster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Simpler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Predictable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Hydronic systems and renewables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Sizing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Interface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Resilient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sustainable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0608-BB26-455C-84D8-A9C08BEF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Hydronics – any system which is water based – source or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EFDE-49A4-471E-9056-412E3E55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are not concerned with why “electrification”  only that it is a focus.</a:t>
            </a:r>
          </a:p>
          <a:p>
            <a:r>
              <a:rPr lang="en-US" dirty="0"/>
              <a:t>Today we will present the basics of the HVAC planning process</a:t>
            </a:r>
          </a:p>
          <a:p>
            <a:r>
              <a:rPr lang="en-US" dirty="0"/>
              <a:t>We will assume:</a:t>
            </a:r>
          </a:p>
          <a:p>
            <a:pPr lvl="1"/>
            <a:r>
              <a:rPr lang="en-US" dirty="0"/>
              <a:t>You are an Asset Manager in the early planning process</a:t>
            </a:r>
          </a:p>
          <a:p>
            <a:pPr lvl="1"/>
            <a:r>
              <a:rPr lang="en-US" dirty="0"/>
              <a:t>There is no final design for HVAC or Water Heating</a:t>
            </a:r>
          </a:p>
          <a:p>
            <a:pPr lvl="1"/>
            <a:r>
              <a:rPr lang="en-US" dirty="0"/>
              <a:t>Your focus is the building requirements – </a:t>
            </a:r>
            <a:r>
              <a:rPr lang="en-US" b="1" dirty="0"/>
              <a:t>we will help with HVAC</a:t>
            </a:r>
          </a:p>
          <a:p>
            <a:r>
              <a:rPr lang="en-US" b="1" dirty="0"/>
              <a:t>HVAC – Heating Ventilation Air Conditioning</a:t>
            </a:r>
          </a:p>
        </p:txBody>
      </p:sp>
    </p:spTree>
    <p:extLst>
      <p:ext uri="{BB962C8B-B14F-4D97-AF65-F5344CB8AC3E}">
        <p14:creationId xmlns:p14="http://schemas.microsoft.com/office/powerpoint/2010/main" val="311414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3DFE-E8F4-422F-88D7-818707E2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Electrification defined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05B6-63DB-40A5-B055-5CC571BE2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electrification to be considered beneficial, it must meet one or more of the following conditions </a:t>
            </a:r>
            <a:r>
              <a:rPr lang="en-US" b="1" u="sng" dirty="0">
                <a:solidFill>
                  <a:schemeClr val="tx1"/>
                </a:solidFill>
              </a:rPr>
              <a:t>without adversely affecting the other two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Saves consumers money over the long run;</a:t>
            </a:r>
          </a:p>
          <a:p>
            <a:r>
              <a:rPr lang="en-US" dirty="0">
                <a:solidFill>
                  <a:schemeClr val="tx1"/>
                </a:solidFill>
              </a:rPr>
              <a:t>Enables better grid management; and</a:t>
            </a:r>
          </a:p>
          <a:p>
            <a:r>
              <a:rPr lang="en-US" dirty="0">
                <a:solidFill>
                  <a:schemeClr val="tx1"/>
                </a:solidFill>
              </a:rPr>
              <a:t>Reduces negative environmental impacts.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3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7516-FE7B-46B7-9624-5A885B91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550357" cy="1507067"/>
          </a:xfrm>
        </p:spPr>
        <p:txBody>
          <a:bodyPr>
            <a:noAutofit/>
          </a:bodyPr>
          <a:lstStyle/>
          <a:p>
            <a:r>
              <a:rPr lang="en-US" b="1" dirty="0"/>
              <a:t>Environmentally responsible HVAC</a:t>
            </a:r>
            <a:br>
              <a:rPr lang="en-US" b="1" dirty="0"/>
            </a:br>
            <a:r>
              <a:rPr lang="en-US" b="1" dirty="0"/>
              <a:t>And Water heating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6348-71B0-4B69-A085-726EED7B0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Use less Electricity</a:t>
            </a:r>
          </a:p>
          <a:p>
            <a:r>
              <a:rPr lang="en-US" sz="3600" b="1" dirty="0"/>
              <a:t>Use Less Fossil Fuel</a:t>
            </a:r>
          </a:p>
          <a:p>
            <a:r>
              <a:rPr lang="en-US" sz="3600" b="1" dirty="0"/>
              <a:t>Use less Refrigerant</a:t>
            </a:r>
          </a:p>
        </p:txBody>
      </p:sp>
    </p:spTree>
    <p:extLst>
      <p:ext uri="{BB962C8B-B14F-4D97-AF65-F5344CB8AC3E}">
        <p14:creationId xmlns:p14="http://schemas.microsoft.com/office/powerpoint/2010/main" val="84482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9866F-F6CA-4E93-9368-1A0801A9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The Environment – Hydronics addresses all the issues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Water is circulated not Wasted</a:t>
            </a:r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E20365-31EA-49FC-BD87-13A3C0F6F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659154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11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9F8F0-B41C-4C8F-B62F-485022A0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Managing the “Grid”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F546-B563-4985-B31A-4FFFC9B9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1" y="685799"/>
            <a:ext cx="7212039" cy="4892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Hydronic Systems use less energy</a:t>
            </a:r>
          </a:p>
          <a:p>
            <a:r>
              <a:rPr lang="en-US" dirty="0">
                <a:solidFill>
                  <a:schemeClr val="tx1"/>
                </a:solidFill>
              </a:rPr>
              <a:t>Predictability due to control of variables</a:t>
            </a:r>
          </a:p>
          <a:p>
            <a:r>
              <a:rPr lang="en-US" dirty="0">
                <a:solidFill>
                  <a:schemeClr val="tx1"/>
                </a:solidFill>
              </a:rPr>
              <a:t>Support accuracy in planning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Electrical service required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Backup sizing if power lost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Sizing renewables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Incorporation of Thermal Opportunities</a:t>
            </a:r>
          </a:p>
          <a:p>
            <a:r>
              <a:rPr lang="en-US" dirty="0">
                <a:solidFill>
                  <a:schemeClr val="tx1"/>
                </a:solidFill>
              </a:rPr>
              <a:t>Central Control logic and planning per open protocol</a:t>
            </a:r>
          </a:p>
        </p:txBody>
      </p:sp>
    </p:spTree>
    <p:extLst>
      <p:ext uri="{BB962C8B-B14F-4D97-AF65-F5344CB8AC3E}">
        <p14:creationId xmlns:p14="http://schemas.microsoft.com/office/powerpoint/2010/main" val="119804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B56EE-6320-4581-B84A-049562BD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COST  - installation and operation</a:t>
            </a:r>
          </a:p>
        </p:txBody>
      </p:sp>
      <p:sp>
        <p:nvSpPr>
          <p:cNvPr id="34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D030B0C-3759-459D-B293-D64961D48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841413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24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0ABDF25-C37B-4184-B15C-D681D256C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E8185-CA94-40FA-A855-DD7BEE13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The building Function</a:t>
            </a:r>
            <a:br>
              <a:rPr lang="en-US" sz="2200" dirty="0"/>
            </a:br>
            <a:r>
              <a:rPr lang="en-US" sz="2200" dirty="0"/>
              <a:t>or</a:t>
            </a:r>
            <a:br>
              <a:rPr lang="en-US" sz="2200" dirty="0"/>
            </a:br>
            <a:r>
              <a:rPr lang="en-US" sz="2200" dirty="0"/>
              <a:t>What is “Known”</a:t>
            </a:r>
          </a:p>
        </p:txBody>
      </p:sp>
      <p:sp>
        <p:nvSpPr>
          <p:cNvPr id="37" name="Snip Diagonal Corner Rectangle 37">
            <a:extLst>
              <a:ext uri="{FF2B5EF4-FFF2-40B4-BE49-F238E27FC236}">
                <a16:creationId xmlns:a16="http://schemas.microsoft.com/office/drawing/2014/main" id="{C356D533-2D48-459F-BD43-1F902CC2A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nip Single Corner Rectangle 38">
            <a:extLst>
              <a:ext uri="{FF2B5EF4-FFF2-40B4-BE49-F238E27FC236}">
                <a16:creationId xmlns:a16="http://schemas.microsoft.com/office/drawing/2014/main" id="{7CF6A3A2-C595-4E41-9B5F-5C654F498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5900" y="794540"/>
            <a:ext cx="3307944" cy="2384634"/>
          </a:xfrm>
          <a:prstGeom prst="snip1Rect">
            <a:avLst>
              <a:gd name="adj" fmla="val 21437"/>
            </a:avLst>
          </a:prstGeom>
          <a:solidFill>
            <a:srgbClr val="FFFFFF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A5FF0-9507-43C8-BE7F-504D72B0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00" y="1763184"/>
            <a:ext cx="3310613" cy="875781"/>
          </a:xfrm>
          <a:custGeom>
            <a:avLst/>
            <a:gdLst/>
            <a:ahLst/>
            <a:cxnLst/>
            <a:rect l="l" t="t" r="r" b="b"/>
            <a:pathLst>
              <a:path w="2852928" h="1938921">
                <a:moveTo>
                  <a:pt x="377025" y="0"/>
                </a:moveTo>
                <a:lnTo>
                  <a:pt x="2852928" y="0"/>
                </a:lnTo>
                <a:lnTo>
                  <a:pt x="2852928" y="1938921"/>
                </a:lnTo>
                <a:lnTo>
                  <a:pt x="0" y="1938921"/>
                </a:lnTo>
                <a:lnTo>
                  <a:pt x="0" y="377025"/>
                </a:lnTo>
                <a:close/>
              </a:path>
            </a:pathLst>
          </a:custGeom>
        </p:spPr>
      </p:pic>
      <p:sp>
        <p:nvSpPr>
          <p:cNvPr id="41" name="Snip Single Corner Rectangle 41">
            <a:extLst>
              <a:ext uri="{FF2B5EF4-FFF2-40B4-BE49-F238E27FC236}">
                <a16:creationId xmlns:a16="http://schemas.microsoft.com/office/drawing/2014/main" id="{6FE12C62-E0E1-4E96-9F25-492088826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261003" y="792752"/>
            <a:ext cx="2783421" cy="239759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AB102-D97F-4ADE-9A5E-4C9973BF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54" y="1659783"/>
            <a:ext cx="2322576" cy="1294836"/>
          </a:xfrm>
          <a:prstGeom prst="rect">
            <a:avLst/>
          </a:prstGeom>
        </p:spPr>
      </p:pic>
      <p:sp>
        <p:nvSpPr>
          <p:cNvPr id="43" name="Snip Single Corner Rectangle 44">
            <a:extLst>
              <a:ext uri="{FF2B5EF4-FFF2-40B4-BE49-F238E27FC236}">
                <a16:creationId xmlns:a16="http://schemas.microsoft.com/office/drawing/2014/main" id="{F023E8A8-FBFE-4011-9659-66D31E6D3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95900" y="3344573"/>
            <a:ext cx="3307943" cy="2397588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76057-B629-4C0B-8626-E8B56A18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07" y="3944637"/>
            <a:ext cx="2852928" cy="898287"/>
          </a:xfrm>
          <a:prstGeom prst="rect">
            <a:avLst/>
          </a:prstGeom>
        </p:spPr>
      </p:pic>
      <p:sp>
        <p:nvSpPr>
          <p:cNvPr id="45" name="Snip Single Corner Rectangle 40">
            <a:extLst>
              <a:ext uri="{FF2B5EF4-FFF2-40B4-BE49-F238E27FC236}">
                <a16:creationId xmlns:a16="http://schemas.microsoft.com/office/drawing/2014/main" id="{676ACB49-5C18-4810-ABB9-F2C2644AC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261003" y="3344574"/>
            <a:ext cx="2783421" cy="2397589"/>
          </a:xfrm>
          <a:prstGeom prst="snip1Rect">
            <a:avLst>
              <a:gd name="adj" fmla="val 21522"/>
            </a:avLst>
          </a:prstGeom>
          <a:solidFill>
            <a:srgbClr val="FFFFFF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4BD02-D41D-4E59-BD2F-E2FB69B64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425" y="3952563"/>
            <a:ext cx="2322576" cy="1346153"/>
          </a:xfrm>
          <a:custGeom>
            <a:avLst/>
            <a:gdLst/>
            <a:ahLst/>
            <a:cxnLst/>
            <a:rect l="l" t="t" r="r" b="b"/>
            <a:pathLst>
              <a:path w="2370673" h="1923111">
                <a:moveTo>
                  <a:pt x="0" y="0"/>
                </a:moveTo>
                <a:lnTo>
                  <a:pt x="2370673" y="0"/>
                </a:lnTo>
                <a:lnTo>
                  <a:pt x="2370673" y="1556375"/>
                </a:lnTo>
                <a:lnTo>
                  <a:pt x="2003937" y="1923111"/>
                </a:lnTo>
                <a:lnTo>
                  <a:pt x="0" y="1923111"/>
                </a:ln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7541ADB-87EF-4200-97D8-ADFDD0807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3528482"/>
            <a:ext cx="1896535" cy="2218267"/>
            <a:chOff x="10292292" y="2963333"/>
            <a:chExt cx="1896535" cy="22182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B0A8BE3-F2CF-4BA2-9131-A2EA4D1F7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2E81B3-4276-442E-988B-1DA3A8D5B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02AE5AE-08FE-4A02-AA04-DB352AE97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F3DF8C6-ADC7-4142-B858-AD1BB4DB4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6B5AF78-7872-4C24-9843-174A469D4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8E8BC23-E71C-4C04-A3B0-38658F3B5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828332"/>
              </p:ext>
            </p:extLst>
          </p:nvPr>
        </p:nvGraphicFramePr>
        <p:xfrm>
          <a:off x="7532710" y="1822448"/>
          <a:ext cx="3872576" cy="352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A5E5FBA-5E21-4F9F-9813-2177BDC16175}"/>
              </a:ext>
            </a:extLst>
          </p:cNvPr>
          <p:cNvSpPr txBox="1"/>
          <p:nvPr/>
        </p:nvSpPr>
        <p:spPr>
          <a:xfrm>
            <a:off x="1455576" y="118498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Building Box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7983E1-8376-4478-ABEC-D3BF2FEC80D9}"/>
              </a:ext>
            </a:extLst>
          </p:cNvPr>
          <p:cNvSpPr txBox="1"/>
          <p:nvPr/>
        </p:nvSpPr>
        <p:spPr>
          <a:xfrm>
            <a:off x="1246401" y="3511563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Bin Weather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BBAAF-FBE1-4072-8BAC-BEAF70E38F13}"/>
              </a:ext>
            </a:extLst>
          </p:cNvPr>
          <p:cNvSpPr txBox="1"/>
          <p:nvPr/>
        </p:nvSpPr>
        <p:spPr>
          <a:xfrm>
            <a:off x="4653872" y="342900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Utilities and 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A43A4-7325-40C7-A4FD-70BD0CF919A2}"/>
              </a:ext>
            </a:extLst>
          </p:cNvPr>
          <p:cNvSpPr txBox="1"/>
          <p:nvPr/>
        </p:nvSpPr>
        <p:spPr>
          <a:xfrm>
            <a:off x="4620088" y="117112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Building Type</a:t>
            </a:r>
          </a:p>
        </p:txBody>
      </p:sp>
    </p:spTree>
    <p:extLst>
      <p:ext uri="{BB962C8B-B14F-4D97-AF65-F5344CB8AC3E}">
        <p14:creationId xmlns:p14="http://schemas.microsoft.com/office/powerpoint/2010/main" val="418867458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1589</TotalTime>
  <Words>1605</Words>
  <Application>Microsoft Office PowerPoint</Application>
  <PresentationFormat>Widescreen</PresentationFormat>
  <Paragraphs>229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Gothic</vt:lpstr>
      <vt:lpstr>Wingdings 3</vt:lpstr>
      <vt:lpstr>Slice</vt:lpstr>
      <vt:lpstr>Slice</vt:lpstr>
      <vt:lpstr>Hydronic Solutions</vt:lpstr>
      <vt:lpstr>Hydronic systems – By design + hybrid opportunity</vt:lpstr>
      <vt:lpstr>Hydronics – any system which is water based – source or distribution</vt:lpstr>
      <vt:lpstr>Electrification defined</vt:lpstr>
      <vt:lpstr>Environmentally responsible HVAC And Water heating</vt:lpstr>
      <vt:lpstr>The Environment – Hydronics addresses all the issues Water is circulated not Wasted</vt:lpstr>
      <vt:lpstr>Managing the “Grid”</vt:lpstr>
      <vt:lpstr>COST  - installation and operation</vt:lpstr>
      <vt:lpstr>The building Function or What is “Known”</vt:lpstr>
      <vt:lpstr>Building Type</vt:lpstr>
      <vt:lpstr>Hydronic Systems deliver</vt:lpstr>
      <vt:lpstr>So, what can a hydronic system do?</vt:lpstr>
      <vt:lpstr>How to “talk” about CHOICES</vt:lpstr>
      <vt:lpstr>A Tool that shows Answers and the Questions</vt:lpstr>
      <vt:lpstr>“GO” shows you 9 color reports  Gives you a template for budgeting  Compares multiple systems instantly  Allows all components in system to be electric  monthly  annually  Life Cycle Cost</vt:lpstr>
      <vt:lpstr>The purpose of the Building Wizard is a place to “Start”</vt:lpstr>
      <vt:lpstr>Hydronic System advantages</vt:lpstr>
      <vt:lpstr>Electrification Is cooling  an answer  to heating?  A problem with decarb is Water heating</vt:lpstr>
      <vt:lpstr>Cooling  we take for granted as Electricity or, what about- “Thermal Opportunities”</vt:lpstr>
      <vt:lpstr>What is the by-product of “cooling”</vt:lpstr>
      <vt:lpstr>First use less – and What about heating?  Heating water is a barrier to electrification – Hydronic Systems enable Decarbonization Multiple ways.</vt:lpstr>
      <vt:lpstr>PowerPoint Presentation</vt:lpstr>
      <vt:lpstr>Hydronic System –  tried and True  More to come</vt:lpstr>
      <vt:lpstr>Hydronic Solutions The NEW concepts  Visit the Hydronic University www.hia-C.org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Hydronic Solutions</dc:title>
  <dc:creator>Rick Bostian</dc:creator>
  <cp:lastModifiedBy>Rick Bostian</cp:lastModifiedBy>
  <cp:revision>30</cp:revision>
  <dcterms:created xsi:type="dcterms:W3CDTF">2021-04-13T13:57:57Z</dcterms:created>
  <dcterms:modified xsi:type="dcterms:W3CDTF">2021-05-18T12:48:03Z</dcterms:modified>
</cp:coreProperties>
</file>